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8.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9.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2.xml" ContentType="application/vnd.openxmlformats-officedocument.presentationml.tags+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3.xml" ContentType="application/vnd.openxmlformats-officedocument.presentationml.tags+xml"/>
  <Override PartName="/ppt/notesSlides/notesSlide2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469" r:id="rId5"/>
    <p:sldId id="474" r:id="rId6"/>
    <p:sldId id="455" r:id="rId7"/>
    <p:sldId id="477" r:id="rId8"/>
    <p:sldId id="454" r:id="rId9"/>
    <p:sldId id="456" r:id="rId10"/>
    <p:sldId id="480" r:id="rId11"/>
    <p:sldId id="479" r:id="rId12"/>
    <p:sldId id="481" r:id="rId13"/>
    <p:sldId id="424" r:id="rId14"/>
    <p:sldId id="463" r:id="rId15"/>
    <p:sldId id="393" r:id="rId16"/>
    <p:sldId id="394" r:id="rId17"/>
    <p:sldId id="450" r:id="rId18"/>
    <p:sldId id="488" r:id="rId19"/>
    <p:sldId id="487" r:id="rId20"/>
    <p:sldId id="522" r:id="rId21"/>
    <p:sldId id="521" r:id="rId22"/>
    <p:sldId id="523" r:id="rId23"/>
    <p:sldId id="410" r:id="rId24"/>
    <p:sldId id="475" r:id="rId25"/>
    <p:sldId id="483" r:id="rId26"/>
    <p:sldId id="453" r:id="rId27"/>
    <p:sldId id="430" r:id="rId28"/>
    <p:sldId id="355" r:id="rId29"/>
    <p:sldId id="3646" r:id="rId30"/>
    <p:sldId id="460" r:id="rId31"/>
  </p:sldIdLst>
  <p:sldSz cx="12192000" cy="6858000"/>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63A2245-FC24-43DC-A345-6CD3153AA4DF}">
          <p14:sldIdLst>
            <p14:sldId id="469"/>
            <p14:sldId id="474"/>
            <p14:sldId id="455"/>
            <p14:sldId id="477"/>
            <p14:sldId id="454"/>
            <p14:sldId id="456"/>
            <p14:sldId id="480"/>
            <p14:sldId id="479"/>
            <p14:sldId id="481"/>
            <p14:sldId id="424"/>
            <p14:sldId id="463"/>
            <p14:sldId id="393"/>
            <p14:sldId id="394"/>
            <p14:sldId id="450"/>
            <p14:sldId id="488"/>
            <p14:sldId id="487"/>
            <p14:sldId id="522"/>
            <p14:sldId id="521"/>
            <p14:sldId id="523"/>
            <p14:sldId id="410"/>
            <p14:sldId id="475"/>
            <p14:sldId id="483"/>
            <p14:sldId id="453"/>
            <p14:sldId id="430"/>
            <p14:sldId id="355"/>
            <p14:sldId id="3646"/>
            <p14:sldId id="460"/>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6C4468-9A20-84E7-ACBA-7E311C2D0D63}" name="Lynn Slawsky" initials="LS" userId="S::lynn.slawsky@rotary.org::f45539fc-e9ef-40ad-8408-8d09669293bb" providerId="AD"/>
  <p188:author id="{37F6DEE2-CA91-B06D-CEC7-E7AACD3DB73E}" name="Andrea Elliott" initials="AE" userId="S::andrea.elliott@rotary.org::89f8474b-dfd6-4078-8626-54b175871745" providerId="AD"/>
  <p188:author id="{A2E806F3-6615-7F80-9567-E43D5ABD97CF}" name="Megan Anderson" initials="MA" userId="S::megan.anderson@rotary.org::a868135f-404b-416b-af72-13bdceb211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2C5F"/>
    <a:srgbClr val="17458F"/>
    <a:srgbClr val="002060"/>
    <a:srgbClr val="ADB9CA"/>
    <a:srgbClr val="4472C4"/>
    <a:srgbClr val="E04403"/>
    <a:srgbClr val="006271"/>
    <a:srgbClr val="A32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78" autoAdjust="0"/>
  </p:normalViewPr>
  <p:slideViewPr>
    <p:cSldViewPr snapToGrid="0">
      <p:cViewPr varScale="1">
        <p:scale>
          <a:sx n="93" d="100"/>
          <a:sy n="93" d="100"/>
        </p:scale>
        <p:origin x="930" y="9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own" userId="6f8c0f671a65111d" providerId="LiveId" clId="{1F849D9E-52CA-47C4-808F-8A5A743A74FD}"/>
    <pc:docChg chg="delSld modSection">
      <pc:chgData name="Michael Brown" userId="6f8c0f671a65111d" providerId="LiveId" clId="{1F849D9E-52CA-47C4-808F-8A5A743A74FD}" dt="2024-07-22T20:32:58.579" v="0" actId="2696"/>
      <pc:docMkLst>
        <pc:docMk/>
      </pc:docMkLst>
      <pc:sldChg chg="del">
        <pc:chgData name="Michael Brown" userId="6f8c0f671a65111d" providerId="LiveId" clId="{1F849D9E-52CA-47C4-808F-8A5A743A74FD}" dt="2024-07-22T20:32:58.579" v="0" actId="2696"/>
        <pc:sldMkLst>
          <pc:docMk/>
          <pc:sldMk cId="1710473996" sldId="267"/>
        </pc:sldMkLst>
      </pc:sldChg>
      <pc:sldChg chg="del">
        <pc:chgData name="Michael Brown" userId="6f8c0f671a65111d" providerId="LiveId" clId="{1F849D9E-52CA-47C4-808F-8A5A743A74FD}" dt="2024-07-22T20:32:58.579" v="0" actId="2696"/>
        <pc:sldMkLst>
          <pc:docMk/>
          <pc:sldMk cId="2079140107" sldId="400"/>
        </pc:sldMkLst>
      </pc:sldChg>
      <pc:sldChg chg="del">
        <pc:chgData name="Michael Brown" userId="6f8c0f671a65111d" providerId="LiveId" clId="{1F849D9E-52CA-47C4-808F-8A5A743A74FD}" dt="2024-07-22T20:32:58.579" v="0" actId="2696"/>
        <pc:sldMkLst>
          <pc:docMk/>
          <pc:sldMk cId="3696279066" sldId="509"/>
        </pc:sldMkLst>
      </pc:sldChg>
      <pc:sldChg chg="del">
        <pc:chgData name="Michael Brown" userId="6f8c0f671a65111d" providerId="LiveId" clId="{1F849D9E-52CA-47C4-808F-8A5A743A74FD}" dt="2024-07-22T20:32:58.579" v="0" actId="2696"/>
        <pc:sldMkLst>
          <pc:docMk/>
          <pc:sldMk cId="1641721910" sldId="527"/>
        </pc:sldMkLst>
      </pc:sldChg>
      <pc:sldChg chg="del">
        <pc:chgData name="Michael Brown" userId="6f8c0f671a65111d" providerId="LiveId" clId="{1F849D9E-52CA-47C4-808F-8A5A743A74FD}" dt="2024-07-22T20:32:58.579" v="0" actId="2696"/>
        <pc:sldMkLst>
          <pc:docMk/>
          <pc:sldMk cId="1770092667" sldId="545"/>
        </pc:sldMkLst>
      </pc:sldChg>
      <pc:sldChg chg="del">
        <pc:chgData name="Michael Brown" userId="6f8c0f671a65111d" providerId="LiveId" clId="{1F849D9E-52CA-47C4-808F-8A5A743A74FD}" dt="2024-07-22T20:32:58.579" v="0" actId="2696"/>
        <pc:sldMkLst>
          <pc:docMk/>
          <pc:sldMk cId="4124812565" sldId="546"/>
        </pc:sldMkLst>
      </pc:sldChg>
      <pc:sldChg chg="del">
        <pc:chgData name="Michael Brown" userId="6f8c0f671a65111d" providerId="LiveId" clId="{1F849D9E-52CA-47C4-808F-8A5A743A74FD}" dt="2024-07-22T20:32:58.579" v="0" actId="2696"/>
        <pc:sldMkLst>
          <pc:docMk/>
          <pc:sldMk cId="568520709" sldId="547"/>
        </pc:sldMkLst>
      </pc:sldChg>
      <pc:sldChg chg="del">
        <pc:chgData name="Michael Brown" userId="6f8c0f671a65111d" providerId="LiveId" clId="{1F849D9E-52CA-47C4-808F-8A5A743A74FD}" dt="2024-07-22T20:32:58.579" v="0" actId="2696"/>
        <pc:sldMkLst>
          <pc:docMk/>
          <pc:sldMk cId="1046206798" sldId="1142"/>
        </pc:sldMkLst>
      </pc:sldChg>
      <pc:sldChg chg="del">
        <pc:chgData name="Michael Brown" userId="6f8c0f671a65111d" providerId="LiveId" clId="{1F849D9E-52CA-47C4-808F-8A5A743A74FD}" dt="2024-07-22T20:32:58.579" v="0" actId="2696"/>
        <pc:sldMkLst>
          <pc:docMk/>
          <pc:sldMk cId="511255145" sldId="1143"/>
        </pc:sldMkLst>
      </pc:sldChg>
      <pc:sldChg chg="del">
        <pc:chgData name="Michael Brown" userId="6f8c0f671a65111d" providerId="LiveId" clId="{1F849D9E-52CA-47C4-808F-8A5A743A74FD}" dt="2024-07-22T20:32:58.579" v="0" actId="2696"/>
        <pc:sldMkLst>
          <pc:docMk/>
          <pc:sldMk cId="1054017200" sldId="1144"/>
        </pc:sldMkLst>
      </pc:sldChg>
      <pc:sldChg chg="del">
        <pc:chgData name="Michael Brown" userId="6f8c0f671a65111d" providerId="LiveId" clId="{1F849D9E-52CA-47C4-808F-8A5A743A74FD}" dt="2024-07-22T20:32:58.579" v="0" actId="2696"/>
        <pc:sldMkLst>
          <pc:docMk/>
          <pc:sldMk cId="3329827114" sldId="1145"/>
        </pc:sldMkLst>
      </pc:sldChg>
      <pc:sldChg chg="del">
        <pc:chgData name="Michael Brown" userId="6f8c0f671a65111d" providerId="LiveId" clId="{1F849D9E-52CA-47C4-808F-8A5A743A74FD}" dt="2024-07-22T20:32:58.579" v="0" actId="2696"/>
        <pc:sldMkLst>
          <pc:docMk/>
          <pc:sldMk cId="2779542842" sldId="1146"/>
        </pc:sldMkLst>
      </pc:sldChg>
      <pc:sldChg chg="del">
        <pc:chgData name="Michael Brown" userId="6f8c0f671a65111d" providerId="LiveId" clId="{1F849D9E-52CA-47C4-808F-8A5A743A74FD}" dt="2024-07-22T20:32:58.579" v="0" actId="2696"/>
        <pc:sldMkLst>
          <pc:docMk/>
          <pc:sldMk cId="672607648" sldId="1147"/>
        </pc:sldMkLst>
      </pc:sldChg>
      <pc:sldChg chg="del">
        <pc:chgData name="Michael Brown" userId="6f8c0f671a65111d" providerId="LiveId" clId="{1F849D9E-52CA-47C4-808F-8A5A743A74FD}" dt="2024-07-22T20:32:58.579" v="0" actId="2696"/>
        <pc:sldMkLst>
          <pc:docMk/>
          <pc:sldMk cId="2680903366" sldId="1156"/>
        </pc:sldMkLst>
      </pc:sldChg>
      <pc:sldChg chg="del">
        <pc:chgData name="Michael Brown" userId="6f8c0f671a65111d" providerId="LiveId" clId="{1F849D9E-52CA-47C4-808F-8A5A743A74FD}" dt="2024-07-22T20:32:58.579" v="0" actId="2696"/>
        <pc:sldMkLst>
          <pc:docMk/>
          <pc:sldMk cId="2063868047" sldId="1161"/>
        </pc:sldMkLst>
      </pc:sldChg>
      <pc:sldChg chg="del">
        <pc:chgData name="Michael Brown" userId="6f8c0f671a65111d" providerId="LiveId" clId="{1F849D9E-52CA-47C4-808F-8A5A743A74FD}" dt="2024-07-22T20:32:58.579" v="0" actId="2696"/>
        <pc:sldMkLst>
          <pc:docMk/>
          <pc:sldMk cId="912131281" sldId="1162"/>
        </pc:sldMkLst>
      </pc:sldChg>
      <pc:sldChg chg="del">
        <pc:chgData name="Michael Brown" userId="6f8c0f671a65111d" providerId="LiveId" clId="{1F849D9E-52CA-47C4-808F-8A5A743A74FD}" dt="2024-07-22T20:32:58.579" v="0" actId="2696"/>
        <pc:sldMkLst>
          <pc:docMk/>
          <pc:sldMk cId="2172173486" sldId="1265"/>
        </pc:sldMkLst>
      </pc:sldChg>
      <pc:sldChg chg="del">
        <pc:chgData name="Michael Brown" userId="6f8c0f671a65111d" providerId="LiveId" clId="{1F849D9E-52CA-47C4-808F-8A5A743A74FD}" dt="2024-07-22T20:32:58.579" v="0" actId="2696"/>
        <pc:sldMkLst>
          <pc:docMk/>
          <pc:sldMk cId="3299087352" sldId="1267"/>
        </pc:sldMkLst>
      </pc:sldChg>
      <pc:sldChg chg="del">
        <pc:chgData name="Michael Brown" userId="6f8c0f671a65111d" providerId="LiveId" clId="{1F849D9E-52CA-47C4-808F-8A5A743A74FD}" dt="2024-07-22T20:32:58.579" v="0" actId="2696"/>
        <pc:sldMkLst>
          <pc:docMk/>
          <pc:sldMk cId="764813145" sldId="1268"/>
        </pc:sldMkLst>
      </pc:sldChg>
      <pc:sldChg chg="del">
        <pc:chgData name="Michael Brown" userId="6f8c0f671a65111d" providerId="LiveId" clId="{1F849D9E-52CA-47C4-808F-8A5A743A74FD}" dt="2024-07-22T20:32:58.579" v="0" actId="2696"/>
        <pc:sldMkLst>
          <pc:docMk/>
          <pc:sldMk cId="1077176106" sldId="1270"/>
        </pc:sldMkLst>
      </pc:sldChg>
      <pc:sldChg chg="del">
        <pc:chgData name="Michael Brown" userId="6f8c0f671a65111d" providerId="LiveId" clId="{1F849D9E-52CA-47C4-808F-8A5A743A74FD}" dt="2024-07-22T20:32:58.579" v="0" actId="2696"/>
        <pc:sldMkLst>
          <pc:docMk/>
          <pc:sldMk cId="2572348632" sldId="1271"/>
        </pc:sldMkLst>
      </pc:sldChg>
      <pc:sldChg chg="del">
        <pc:chgData name="Michael Brown" userId="6f8c0f671a65111d" providerId="LiveId" clId="{1F849D9E-52CA-47C4-808F-8A5A743A74FD}" dt="2024-07-22T20:32:58.579" v="0" actId="2696"/>
        <pc:sldMkLst>
          <pc:docMk/>
          <pc:sldMk cId="0" sldId="3618"/>
        </pc:sldMkLst>
      </pc:sldChg>
      <pc:sldChg chg="del">
        <pc:chgData name="Michael Brown" userId="6f8c0f671a65111d" providerId="LiveId" clId="{1F849D9E-52CA-47C4-808F-8A5A743A74FD}" dt="2024-07-22T20:32:58.579" v="0" actId="2696"/>
        <pc:sldMkLst>
          <pc:docMk/>
          <pc:sldMk cId="4208318451" sldId="3624"/>
        </pc:sldMkLst>
      </pc:sldChg>
      <pc:sldChg chg="del">
        <pc:chgData name="Michael Brown" userId="6f8c0f671a65111d" providerId="LiveId" clId="{1F849D9E-52CA-47C4-808F-8A5A743A74FD}" dt="2024-07-22T20:32:58.579" v="0" actId="2696"/>
        <pc:sldMkLst>
          <pc:docMk/>
          <pc:sldMk cId="2372730091" sldId="3625"/>
        </pc:sldMkLst>
      </pc:sldChg>
      <pc:sldChg chg="del">
        <pc:chgData name="Michael Brown" userId="6f8c0f671a65111d" providerId="LiveId" clId="{1F849D9E-52CA-47C4-808F-8A5A743A74FD}" dt="2024-07-22T20:32:58.579" v="0" actId="2696"/>
        <pc:sldMkLst>
          <pc:docMk/>
          <pc:sldMk cId="617096590" sldId="3627"/>
        </pc:sldMkLst>
      </pc:sldChg>
      <pc:sldChg chg="del">
        <pc:chgData name="Michael Brown" userId="6f8c0f671a65111d" providerId="LiveId" clId="{1F849D9E-52CA-47C4-808F-8A5A743A74FD}" dt="2024-07-22T20:32:58.579" v="0" actId="2696"/>
        <pc:sldMkLst>
          <pc:docMk/>
          <pc:sldMk cId="207589774" sldId="3629"/>
        </pc:sldMkLst>
      </pc:sldChg>
      <pc:sldChg chg="del">
        <pc:chgData name="Michael Brown" userId="6f8c0f671a65111d" providerId="LiveId" clId="{1F849D9E-52CA-47C4-808F-8A5A743A74FD}" dt="2024-07-22T20:32:58.579" v="0" actId="2696"/>
        <pc:sldMkLst>
          <pc:docMk/>
          <pc:sldMk cId="3396324996" sldId="3633"/>
        </pc:sldMkLst>
      </pc:sldChg>
      <pc:sldChg chg="del">
        <pc:chgData name="Michael Brown" userId="6f8c0f671a65111d" providerId="LiveId" clId="{1F849D9E-52CA-47C4-808F-8A5A743A74FD}" dt="2024-07-22T20:32:58.579" v="0" actId="2696"/>
        <pc:sldMkLst>
          <pc:docMk/>
          <pc:sldMk cId="3144777166" sldId="3636"/>
        </pc:sldMkLst>
      </pc:sldChg>
      <pc:sldChg chg="del">
        <pc:chgData name="Michael Brown" userId="6f8c0f671a65111d" providerId="LiveId" clId="{1F849D9E-52CA-47C4-808F-8A5A743A74FD}" dt="2024-07-22T20:32:58.579" v="0" actId="2696"/>
        <pc:sldMkLst>
          <pc:docMk/>
          <pc:sldMk cId="2290294270" sldId="3637"/>
        </pc:sldMkLst>
      </pc:sldChg>
      <pc:sldChg chg="del">
        <pc:chgData name="Michael Brown" userId="6f8c0f671a65111d" providerId="LiveId" clId="{1F849D9E-52CA-47C4-808F-8A5A743A74FD}" dt="2024-07-22T20:32:58.579" v="0" actId="2696"/>
        <pc:sldMkLst>
          <pc:docMk/>
          <pc:sldMk cId="1834740141" sldId="3638"/>
        </pc:sldMkLst>
      </pc:sldChg>
      <pc:sldChg chg="del">
        <pc:chgData name="Michael Brown" userId="6f8c0f671a65111d" providerId="LiveId" clId="{1F849D9E-52CA-47C4-808F-8A5A743A74FD}" dt="2024-07-22T20:32:58.579" v="0" actId="2696"/>
        <pc:sldMkLst>
          <pc:docMk/>
          <pc:sldMk cId="3694000798" sldId="3642"/>
        </pc:sldMkLst>
      </pc:sldChg>
      <pc:sldChg chg="del">
        <pc:chgData name="Michael Brown" userId="6f8c0f671a65111d" providerId="LiveId" clId="{1F849D9E-52CA-47C4-808F-8A5A743A74FD}" dt="2024-07-22T20:32:58.579" v="0" actId="2696"/>
        <pc:sldMkLst>
          <pc:docMk/>
          <pc:sldMk cId="3761594188" sldId="3643"/>
        </pc:sldMkLst>
      </pc:sldChg>
      <pc:sldChg chg="del">
        <pc:chgData name="Michael Brown" userId="6f8c0f671a65111d" providerId="LiveId" clId="{1F849D9E-52CA-47C4-808F-8A5A743A74FD}" dt="2024-07-22T20:32:58.579" v="0" actId="2696"/>
        <pc:sldMkLst>
          <pc:docMk/>
          <pc:sldMk cId="3069728152" sldId="3644"/>
        </pc:sldMkLst>
      </pc:sldChg>
      <pc:sldChg chg="del">
        <pc:chgData name="Michael Brown" userId="6f8c0f671a65111d" providerId="LiveId" clId="{1F849D9E-52CA-47C4-808F-8A5A743A74FD}" dt="2024-07-22T20:32:58.579" v="0" actId="2696"/>
        <pc:sldMkLst>
          <pc:docMk/>
          <pc:sldMk cId="1266679264" sldId="3645"/>
        </pc:sldMkLst>
      </pc:sldChg>
      <pc:sldMasterChg chg="delSldLayout">
        <pc:chgData name="Michael Brown" userId="6f8c0f671a65111d" providerId="LiveId" clId="{1F849D9E-52CA-47C4-808F-8A5A743A74FD}" dt="2024-07-22T20:32:58.579" v="0" actId="2696"/>
        <pc:sldMasterMkLst>
          <pc:docMk/>
          <pc:sldMasterMk cId="1339548529" sldId="2147483648"/>
        </pc:sldMasterMkLst>
        <pc:sldLayoutChg chg="del">
          <pc:chgData name="Michael Brown" userId="6f8c0f671a65111d" providerId="LiveId" clId="{1F849D9E-52CA-47C4-808F-8A5A743A74FD}" dt="2024-07-22T20:32:58.579" v="0" actId="2696"/>
          <pc:sldLayoutMkLst>
            <pc:docMk/>
            <pc:sldMasterMk cId="1339548529" sldId="2147483648"/>
            <pc:sldLayoutMk cId="155816150" sldId="2147483660"/>
          </pc:sldLayoutMkLst>
        </pc:sldLayoutChg>
        <pc:sldLayoutChg chg="del">
          <pc:chgData name="Michael Brown" userId="6f8c0f671a65111d" providerId="LiveId" clId="{1F849D9E-52CA-47C4-808F-8A5A743A74FD}" dt="2024-07-22T20:32:58.579" v="0" actId="2696"/>
          <pc:sldLayoutMkLst>
            <pc:docMk/>
            <pc:sldMasterMk cId="1339548529" sldId="2147483648"/>
            <pc:sldLayoutMk cId="1143243365" sldId="2147483665"/>
          </pc:sldLayoutMkLst>
        </pc:sldLayoutChg>
        <pc:sldLayoutChg chg="del">
          <pc:chgData name="Michael Brown" userId="6f8c0f671a65111d" providerId="LiveId" clId="{1F849D9E-52CA-47C4-808F-8A5A743A74FD}" dt="2024-07-22T20:32:58.579" v="0" actId="2696"/>
          <pc:sldLayoutMkLst>
            <pc:docMk/>
            <pc:sldMasterMk cId="1339548529" sldId="2147483648"/>
            <pc:sldLayoutMk cId="16903226" sldId="2147483666"/>
          </pc:sldLayoutMkLst>
        </pc:sldLayoutChg>
        <pc:sldLayoutChg chg="del">
          <pc:chgData name="Michael Brown" userId="6f8c0f671a65111d" providerId="LiveId" clId="{1F849D9E-52CA-47C4-808F-8A5A743A74FD}" dt="2024-07-22T20:32:58.579" v="0" actId="2696"/>
          <pc:sldLayoutMkLst>
            <pc:docMk/>
            <pc:sldMasterMk cId="1339548529" sldId="2147483648"/>
            <pc:sldLayoutMk cId="625248565" sldId="2147483667"/>
          </pc:sldLayoutMkLst>
        </pc:sldLayoutChg>
        <pc:sldLayoutChg chg="del">
          <pc:chgData name="Michael Brown" userId="6f8c0f671a65111d" providerId="LiveId" clId="{1F849D9E-52CA-47C4-808F-8A5A743A74FD}" dt="2024-07-22T20:32:58.579" v="0" actId="2696"/>
          <pc:sldLayoutMkLst>
            <pc:docMk/>
            <pc:sldMasterMk cId="1339548529" sldId="2147483648"/>
            <pc:sldLayoutMk cId="4091745418" sldId="2147483668"/>
          </pc:sldLayoutMkLst>
        </pc:sldLayoutChg>
        <pc:sldLayoutChg chg="del">
          <pc:chgData name="Michael Brown" userId="6f8c0f671a65111d" providerId="LiveId" clId="{1F849D9E-52CA-47C4-808F-8A5A743A74FD}" dt="2024-07-22T20:32:58.579" v="0" actId="2696"/>
          <pc:sldLayoutMkLst>
            <pc:docMk/>
            <pc:sldMasterMk cId="1339548529" sldId="2147483648"/>
            <pc:sldLayoutMk cId="1418729311" sldId="2147483669"/>
          </pc:sldLayoutMkLst>
        </pc:sldLayoutChg>
      </pc:sldMasterChg>
    </pc:docChg>
  </pc:docChgLst>
  <pc:docChgLst>
    <pc:chgData name="Michael Brown" userId="6f8c0f671a65111d" providerId="LiveId" clId="{29AE1B5A-7F25-421D-9E35-467FFEFED8D6}"/>
    <pc:docChg chg="delSection">
      <pc:chgData name="Michael Brown" userId="6f8c0f671a65111d" providerId="LiveId" clId="{29AE1B5A-7F25-421D-9E35-467FFEFED8D6}" dt="2024-07-22T20:33:24.460" v="1" actId="17851"/>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Global</c:v>
                </c:pt>
              </c:strCache>
            </c:strRef>
          </c:tx>
          <c:spPr>
            <a:solidFill>
              <a:schemeClr val="accent1"/>
            </a:solidFill>
            <a:ln>
              <a:noFill/>
            </a:ln>
            <a:effectLst/>
          </c:spPr>
          <c:invertIfNegative val="0"/>
          <c:cat>
            <c:strRef>
              <c:f>Sheet1!$A$2:$A$10</c:f>
              <c:strCache>
                <c:ptCount val="9"/>
                <c:pt idx="0">
                  <c:v>Other online courses</c:v>
                </c:pt>
                <c:pt idx="1">
                  <c:v>Rotary communication</c:v>
                </c:pt>
                <c:pt idx="2">
                  <c:v>Don't know</c:v>
                </c:pt>
                <c:pt idx="3">
                  <c:v>Club and District Support</c:v>
                </c:pt>
                <c:pt idx="4">
                  <c:v>District Training Assembly</c:v>
                </c:pt>
                <c:pt idx="5">
                  <c:v>Online courses</c:v>
                </c:pt>
                <c:pt idx="6">
                  <c:v>Other</c:v>
                </c:pt>
                <c:pt idx="7">
                  <c:v>My predecessor</c:v>
                </c:pt>
                <c:pt idx="8">
                  <c:v>PETS</c:v>
                </c:pt>
              </c:strCache>
            </c:strRef>
          </c:cat>
          <c:val>
            <c:numRef>
              <c:f>Sheet1!$B$2:$B$10</c:f>
              <c:numCache>
                <c:formatCode>0%</c:formatCode>
                <c:ptCount val="9"/>
                <c:pt idx="0">
                  <c:v>0.02</c:v>
                </c:pt>
                <c:pt idx="1">
                  <c:v>0.02</c:v>
                </c:pt>
                <c:pt idx="2">
                  <c:v>0.02</c:v>
                </c:pt>
                <c:pt idx="3">
                  <c:v>0.05</c:v>
                </c:pt>
                <c:pt idx="4">
                  <c:v>7.0000000000000007E-2</c:v>
                </c:pt>
                <c:pt idx="5">
                  <c:v>7.0000000000000007E-2</c:v>
                </c:pt>
                <c:pt idx="6">
                  <c:v>0.14000000000000001</c:v>
                </c:pt>
                <c:pt idx="7">
                  <c:v>0.15</c:v>
                </c:pt>
                <c:pt idx="8">
                  <c:v>0.46</c:v>
                </c:pt>
              </c:numCache>
            </c:numRef>
          </c:val>
          <c:extLst>
            <c:ext xmlns:c16="http://schemas.microsoft.com/office/drawing/2014/chart" uri="{C3380CC4-5D6E-409C-BE32-E72D297353CC}">
              <c16:uniqueId val="{00000000-410F-4BE4-8B82-DDB9A55BD038}"/>
            </c:ext>
          </c:extLst>
        </c:ser>
        <c:ser>
          <c:idx val="1"/>
          <c:order val="1"/>
          <c:tx>
            <c:strRef>
              <c:f>Sheet1!$C$1</c:f>
              <c:strCache>
                <c:ptCount val="1"/>
                <c:pt idx="0">
                  <c:v>US/Canada/Caribbean</c:v>
                </c:pt>
              </c:strCache>
            </c:strRef>
          </c:tx>
          <c:spPr>
            <a:solidFill>
              <a:srgbClr val="F7A81B"/>
            </a:solidFill>
            <a:ln>
              <a:noFill/>
            </a:ln>
            <a:effectLst/>
          </c:spPr>
          <c:invertIfNegative val="0"/>
          <c:cat>
            <c:strRef>
              <c:f>Sheet1!$A$2:$A$10</c:f>
              <c:strCache>
                <c:ptCount val="9"/>
                <c:pt idx="0">
                  <c:v>Other online courses</c:v>
                </c:pt>
                <c:pt idx="1">
                  <c:v>Rotary communication</c:v>
                </c:pt>
                <c:pt idx="2">
                  <c:v>Don't know</c:v>
                </c:pt>
                <c:pt idx="3">
                  <c:v>Club and District Support</c:v>
                </c:pt>
                <c:pt idx="4">
                  <c:v>District Training Assembly</c:v>
                </c:pt>
                <c:pt idx="5">
                  <c:v>Online courses</c:v>
                </c:pt>
                <c:pt idx="6">
                  <c:v>Other</c:v>
                </c:pt>
                <c:pt idx="7">
                  <c:v>My predecessor</c:v>
                </c:pt>
                <c:pt idx="8">
                  <c:v>PETS</c:v>
                </c:pt>
              </c:strCache>
            </c:strRef>
          </c:cat>
          <c:val>
            <c:numRef>
              <c:f>Sheet1!$C$2:$C$10</c:f>
              <c:numCache>
                <c:formatCode>0%</c:formatCode>
                <c:ptCount val="9"/>
                <c:pt idx="0">
                  <c:v>0.01</c:v>
                </c:pt>
                <c:pt idx="1">
                  <c:v>0.01</c:v>
                </c:pt>
                <c:pt idx="2">
                  <c:v>0.02</c:v>
                </c:pt>
                <c:pt idx="3">
                  <c:v>0.06</c:v>
                </c:pt>
                <c:pt idx="4">
                  <c:v>0.04</c:v>
                </c:pt>
                <c:pt idx="5">
                  <c:v>0.05</c:v>
                </c:pt>
                <c:pt idx="6">
                  <c:v>0.19</c:v>
                </c:pt>
                <c:pt idx="7">
                  <c:v>0.17</c:v>
                </c:pt>
                <c:pt idx="8">
                  <c:v>0.45</c:v>
                </c:pt>
              </c:numCache>
            </c:numRef>
          </c:val>
          <c:extLst>
            <c:ext xmlns:c16="http://schemas.microsoft.com/office/drawing/2014/chart" uri="{C3380CC4-5D6E-409C-BE32-E72D297353CC}">
              <c16:uniqueId val="{00000001-410F-4BE4-8B82-DDB9A55BD038}"/>
            </c:ext>
          </c:extLst>
        </c:ser>
        <c:dLbls>
          <c:showLegendKey val="0"/>
          <c:showVal val="0"/>
          <c:showCatName val="0"/>
          <c:showSerName val="0"/>
          <c:showPercent val="0"/>
          <c:showBubbleSize val="0"/>
        </c:dLbls>
        <c:gapWidth val="182"/>
        <c:axId val="1864072159"/>
        <c:axId val="1771112863"/>
      </c:barChart>
      <c:catAx>
        <c:axId val="1864072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771112863"/>
        <c:crosses val="autoZero"/>
        <c:auto val="1"/>
        <c:lblAlgn val="ctr"/>
        <c:lblOffset val="100"/>
        <c:noMultiLvlLbl val="0"/>
      </c:catAx>
      <c:valAx>
        <c:axId val="17711128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6407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2020-21</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461A-4E65-9706-9036A8E5DBA7}"/>
              </c:ext>
            </c:extLst>
          </c:dPt>
          <c:dPt>
            <c:idx val="1"/>
            <c:bubble3D val="0"/>
            <c:spPr>
              <a:solidFill>
                <a:srgbClr val="F7A81B"/>
              </a:solidFill>
              <a:ln>
                <a:noFill/>
              </a:ln>
              <a:effectLst/>
            </c:spPr>
            <c:extLst>
              <c:ext xmlns:c16="http://schemas.microsoft.com/office/drawing/2014/chart" uri="{C3380CC4-5D6E-409C-BE32-E72D297353CC}">
                <c16:uniqueId val="{00000003-461A-4E65-9706-9036A8E5DBA7}"/>
              </c:ext>
            </c:extLst>
          </c:dPt>
          <c:cat>
            <c:strRef>
              <c:f>Sheet1!$A$2:$A$3</c:f>
              <c:strCache>
                <c:ptCount val="2"/>
                <c:pt idx="0">
                  <c:v>Clubs not using the LC</c:v>
                </c:pt>
                <c:pt idx="1">
                  <c:v>Clubs using the LC</c:v>
                </c:pt>
              </c:strCache>
            </c:strRef>
          </c:cat>
          <c:val>
            <c:numRef>
              <c:f>Sheet1!$B$2:$B$3</c:f>
              <c:numCache>
                <c:formatCode>#,##0</c:formatCode>
                <c:ptCount val="2"/>
                <c:pt idx="0">
                  <c:v>17846</c:v>
                </c:pt>
                <c:pt idx="1">
                  <c:v>18325</c:v>
                </c:pt>
              </c:numCache>
            </c:numRef>
          </c:val>
          <c:extLst>
            <c:ext xmlns:c16="http://schemas.microsoft.com/office/drawing/2014/chart" uri="{C3380CC4-5D6E-409C-BE32-E72D297353CC}">
              <c16:uniqueId val="{00000004-461A-4E65-9706-9036A8E5DBA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566767082861"/>
          <c:y val="0.11014135796580368"/>
          <c:w val="0.77145346791040681"/>
          <c:h val="0.8724679013027536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566767082861"/>
          <c:y val="0.11014135796580368"/>
          <c:w val="0.77145346791040681"/>
          <c:h val="0.87246790130275365"/>
        </c:manualLayout>
      </c:layout>
      <c:pieChart>
        <c:varyColors val="1"/>
        <c:ser>
          <c:idx val="0"/>
          <c:order val="0"/>
          <c:tx>
            <c:strRef>
              <c:f>Sheet1!$B$1</c:f>
              <c:strCache>
                <c:ptCount val="1"/>
                <c:pt idx="0">
                  <c:v>2018-19</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F7AD-407B-ACD2-A82E39F328F8}"/>
              </c:ext>
            </c:extLst>
          </c:dPt>
          <c:dPt>
            <c:idx val="1"/>
            <c:bubble3D val="0"/>
            <c:spPr>
              <a:solidFill>
                <a:srgbClr val="F7A81B"/>
              </a:solidFill>
              <a:ln>
                <a:noFill/>
              </a:ln>
              <a:effectLst/>
            </c:spPr>
            <c:extLst>
              <c:ext xmlns:c16="http://schemas.microsoft.com/office/drawing/2014/chart" uri="{C3380CC4-5D6E-409C-BE32-E72D297353CC}">
                <c16:uniqueId val="{00000003-F7AD-407B-ACD2-A82E39F328F8}"/>
              </c:ext>
            </c:extLst>
          </c:dPt>
          <c:dLbls>
            <c:dLbl>
              <c:idx val="0"/>
              <c:layout>
                <c:manualLayout>
                  <c:x val="-0.10395328084244318"/>
                  <c:y val="-0.14361011357753919"/>
                </c:manualLayout>
              </c:layout>
              <c:spPr>
                <a:noFill/>
                <a:ln>
                  <a:noFill/>
                </a:ln>
                <a:effectLst/>
              </c:spPr>
              <c:txPr>
                <a:bodyPr wrap="square" lIns="38100" tIns="19050" rIns="38100" bIns="19050" anchor="ctr">
                  <a:spAutoFit/>
                </a:bodyPr>
                <a:lstStyle/>
                <a:p>
                  <a:pPr>
                    <a:defRPr sz="28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3979032769590234"/>
                      <c:h val="0.38597785445409005"/>
                    </c:manualLayout>
                  </c15:layout>
                </c:ext>
                <c:ext xmlns:c16="http://schemas.microsoft.com/office/drawing/2014/chart" uri="{C3380CC4-5D6E-409C-BE32-E72D297353CC}">
                  <c16:uniqueId val="{00000001-F7AD-407B-ACD2-A82E39F328F8}"/>
                </c:ext>
              </c:extLst>
            </c:dLbl>
            <c:dLbl>
              <c:idx val="1"/>
              <c:layout>
                <c:manualLayout>
                  <c:x val="0.25909327003359156"/>
                  <c:y val="0.1274748702705335"/>
                </c:manualLayout>
              </c:layout>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2101269878254787"/>
                      <c:h val="0.25426434329023145"/>
                    </c:manualLayout>
                  </c15:layout>
                </c:ext>
                <c:ext xmlns:c16="http://schemas.microsoft.com/office/drawing/2014/chart" uri="{C3380CC4-5D6E-409C-BE32-E72D297353CC}">
                  <c16:uniqueId val="{00000003-F7AD-407B-ACD2-A82E39F328F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Clubs not using the LC</c:v>
                </c:pt>
                <c:pt idx="1">
                  <c:v>Clubs using the LC</c:v>
                </c:pt>
              </c:strCache>
            </c:strRef>
          </c:cat>
          <c:val>
            <c:numRef>
              <c:f>Sheet1!$B$2:$B$3</c:f>
              <c:numCache>
                <c:formatCode>#,##0</c:formatCode>
                <c:ptCount val="2"/>
                <c:pt idx="0">
                  <c:v>24946</c:v>
                </c:pt>
                <c:pt idx="1">
                  <c:v>23426</c:v>
                </c:pt>
              </c:numCache>
            </c:numRef>
          </c:val>
          <c:extLst>
            <c:ext xmlns:c16="http://schemas.microsoft.com/office/drawing/2014/chart" uri="{C3380CC4-5D6E-409C-BE32-E72D297353CC}">
              <c16:uniqueId val="{00000004-F7AD-407B-ACD2-A82E39F328F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566767082861"/>
          <c:y val="0.11014135796580368"/>
          <c:w val="0.77145346791040681"/>
          <c:h val="0.87246790130275365"/>
        </c:manualLayout>
      </c:layout>
      <c:pieChart>
        <c:varyColors val="1"/>
        <c:ser>
          <c:idx val="0"/>
          <c:order val="0"/>
          <c:tx>
            <c:strRef>
              <c:f>Sheet1!$B$1</c:f>
              <c:strCache>
                <c:ptCount val="1"/>
                <c:pt idx="0">
                  <c:v>2018-19</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6715-491A-A18A-6892221D1740}"/>
              </c:ext>
            </c:extLst>
          </c:dPt>
          <c:dPt>
            <c:idx val="1"/>
            <c:bubble3D val="0"/>
            <c:spPr>
              <a:solidFill>
                <a:srgbClr val="F7A81B"/>
              </a:solidFill>
              <a:ln>
                <a:noFill/>
              </a:ln>
              <a:effectLst/>
            </c:spPr>
            <c:extLst>
              <c:ext xmlns:c16="http://schemas.microsoft.com/office/drawing/2014/chart" uri="{C3380CC4-5D6E-409C-BE32-E72D297353CC}">
                <c16:uniqueId val="{00000003-6715-491A-A18A-6892221D1740}"/>
              </c:ext>
            </c:extLst>
          </c:dPt>
          <c:cat>
            <c:strRef>
              <c:f>Sheet1!$A$2:$A$3</c:f>
              <c:strCache>
                <c:ptCount val="2"/>
                <c:pt idx="0">
                  <c:v>Clubs not using the LC</c:v>
                </c:pt>
                <c:pt idx="1">
                  <c:v>Clubs using the LC</c:v>
                </c:pt>
              </c:strCache>
            </c:strRef>
          </c:cat>
          <c:val>
            <c:numRef>
              <c:f>Sheet1!$B$2:$B$3</c:f>
              <c:numCache>
                <c:formatCode>#,##0</c:formatCode>
                <c:ptCount val="2"/>
                <c:pt idx="0">
                  <c:v>25189</c:v>
                </c:pt>
                <c:pt idx="1">
                  <c:v>22766</c:v>
                </c:pt>
              </c:numCache>
            </c:numRef>
          </c:val>
          <c:extLst>
            <c:ext xmlns:c16="http://schemas.microsoft.com/office/drawing/2014/chart" uri="{C3380CC4-5D6E-409C-BE32-E72D297353CC}">
              <c16:uniqueId val="{00000004-6715-491A-A18A-6892221D174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2018-19</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5EE4-4D48-BA31-1EFC27F0606D}"/>
              </c:ext>
            </c:extLst>
          </c:dPt>
          <c:dPt>
            <c:idx val="1"/>
            <c:bubble3D val="0"/>
            <c:spPr>
              <a:solidFill>
                <a:srgbClr val="F7A81B"/>
              </a:solidFill>
              <a:ln>
                <a:noFill/>
              </a:ln>
              <a:effectLst/>
            </c:spPr>
            <c:extLst>
              <c:ext xmlns:c16="http://schemas.microsoft.com/office/drawing/2014/chart" uri="{C3380CC4-5D6E-409C-BE32-E72D297353CC}">
                <c16:uniqueId val="{00000000-5EE4-4D48-BA31-1EFC27F0606D}"/>
              </c:ext>
            </c:extLst>
          </c:dPt>
          <c:dLbls>
            <c:dLbl>
              <c:idx val="0"/>
              <c:layout>
                <c:manualLayout>
                  <c:x val="-0.24489312209916972"/>
                  <c:y val="-0.13249067461391253"/>
                </c:manualLayout>
              </c:layout>
              <c:spPr>
                <a:noFill/>
                <a:ln>
                  <a:noFill/>
                </a:ln>
                <a:effectLst/>
              </c:spPr>
              <c:txPr>
                <a:bodyPr wrap="square" lIns="38100" tIns="19050" rIns="38100" bIns="19050" anchor="ctr">
                  <a:spAutoFit/>
                </a:bodyPr>
                <a:lstStyle/>
                <a:p>
                  <a:pPr>
                    <a:defRPr sz="28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3148328131578455"/>
                      <c:h val="0.38019091456941273"/>
                    </c:manualLayout>
                  </c15:layout>
                </c:ext>
                <c:ext xmlns:c16="http://schemas.microsoft.com/office/drawing/2014/chart" uri="{C3380CC4-5D6E-409C-BE32-E72D297353CC}">
                  <c16:uniqueId val="{00000001-5EE4-4D48-BA31-1EFC27F0606D}"/>
                </c:ext>
              </c:extLst>
            </c:dLbl>
            <c:dLbl>
              <c:idx val="1"/>
              <c:layout>
                <c:manualLayout>
                  <c:x val="0.21363707646493044"/>
                  <c:y val="-2.419006424538484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EE4-4D48-BA31-1EFC27F0606D}"/>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Clubs not using the LC</c:v>
                </c:pt>
                <c:pt idx="1">
                  <c:v>Clubs using the LC</c:v>
                </c:pt>
              </c:strCache>
            </c:strRef>
          </c:cat>
          <c:val>
            <c:numRef>
              <c:f>Sheet1!$B$2:$B$3</c:f>
              <c:numCache>
                <c:formatCode>#,##0</c:formatCode>
                <c:ptCount val="2"/>
                <c:pt idx="0">
                  <c:v>24174</c:v>
                </c:pt>
                <c:pt idx="1">
                  <c:v>23454</c:v>
                </c:pt>
              </c:numCache>
            </c:numRef>
          </c:val>
          <c:extLst>
            <c:ext xmlns:c16="http://schemas.microsoft.com/office/drawing/2014/chart" uri="{C3380CC4-5D6E-409C-BE32-E72D297353CC}">
              <c16:uniqueId val="{00000000-6E01-4F9F-ABCD-CF59E7A5A1D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6801993717886E-2"/>
          <c:y val="3.6774317451073929E-2"/>
          <c:w val="0.94397075780409367"/>
          <c:h val="0.61742196418682427"/>
        </c:manualLayout>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cat>
            <c:strRef>
              <c:f>Sheet1!$A$2:$A$6</c:f>
              <c:strCache>
                <c:ptCount val="5"/>
                <c:pt idx="0">
                  <c:v>Not prepared</c:v>
                </c:pt>
                <c:pt idx="1">
                  <c:v>Not very prepared</c:v>
                </c:pt>
                <c:pt idx="2">
                  <c:v>Rather prepared</c:v>
                </c:pt>
                <c:pt idx="3">
                  <c:v>Very prepared</c:v>
                </c:pt>
                <c:pt idx="4">
                  <c:v>Don't know</c:v>
                </c:pt>
              </c:strCache>
            </c:strRef>
          </c:cat>
          <c:val>
            <c:numRef>
              <c:f>Sheet1!$B$2:$B$6</c:f>
              <c:numCache>
                <c:formatCode>0%</c:formatCode>
                <c:ptCount val="5"/>
                <c:pt idx="0">
                  <c:v>0.02</c:v>
                </c:pt>
                <c:pt idx="1">
                  <c:v>0.14000000000000001</c:v>
                </c:pt>
                <c:pt idx="2">
                  <c:v>0.45</c:v>
                </c:pt>
                <c:pt idx="3">
                  <c:v>0.39</c:v>
                </c:pt>
                <c:pt idx="4">
                  <c:v>6.0000000000000001E-3</c:v>
                </c:pt>
              </c:numCache>
            </c:numRef>
          </c:val>
          <c:extLst>
            <c:ext xmlns:c16="http://schemas.microsoft.com/office/drawing/2014/chart" uri="{C3380CC4-5D6E-409C-BE32-E72D297353CC}">
              <c16:uniqueId val="{00000000-CC2D-44E6-802D-4E17C68A853E}"/>
            </c:ext>
          </c:extLst>
        </c:ser>
        <c:ser>
          <c:idx val="1"/>
          <c:order val="1"/>
          <c:tx>
            <c:strRef>
              <c:f>Sheet1!$C$1</c:f>
              <c:strCache>
                <c:ptCount val="1"/>
                <c:pt idx="0">
                  <c:v>2023</c:v>
                </c:pt>
              </c:strCache>
            </c:strRef>
          </c:tx>
          <c:spPr>
            <a:solidFill>
              <a:schemeClr val="accent2"/>
            </a:solidFill>
            <a:ln>
              <a:noFill/>
            </a:ln>
            <a:effectLst/>
          </c:spPr>
          <c:invertIfNegative val="0"/>
          <c:cat>
            <c:strRef>
              <c:f>Sheet1!$A$2:$A$6</c:f>
              <c:strCache>
                <c:ptCount val="5"/>
                <c:pt idx="0">
                  <c:v>Not prepared</c:v>
                </c:pt>
                <c:pt idx="1">
                  <c:v>Not very prepared</c:v>
                </c:pt>
                <c:pt idx="2">
                  <c:v>Rather prepared</c:v>
                </c:pt>
                <c:pt idx="3">
                  <c:v>Very prepared</c:v>
                </c:pt>
                <c:pt idx="4">
                  <c:v>Don't know</c:v>
                </c:pt>
              </c:strCache>
            </c:strRef>
          </c:cat>
          <c:val>
            <c:numRef>
              <c:f>Sheet1!$C$2:$C$6</c:f>
              <c:numCache>
                <c:formatCode>0%</c:formatCode>
                <c:ptCount val="5"/>
                <c:pt idx="0">
                  <c:v>0.02</c:v>
                </c:pt>
                <c:pt idx="1">
                  <c:v>0.14000000000000001</c:v>
                </c:pt>
                <c:pt idx="2">
                  <c:v>0.42</c:v>
                </c:pt>
                <c:pt idx="3">
                  <c:v>0.42</c:v>
                </c:pt>
                <c:pt idx="4">
                  <c:v>4.0000000000000001E-3</c:v>
                </c:pt>
              </c:numCache>
            </c:numRef>
          </c:val>
          <c:extLst>
            <c:ext xmlns:c16="http://schemas.microsoft.com/office/drawing/2014/chart" uri="{C3380CC4-5D6E-409C-BE32-E72D297353CC}">
              <c16:uniqueId val="{00000001-CC2D-44E6-802D-4E17C68A853E}"/>
            </c:ext>
          </c:extLst>
        </c:ser>
        <c:ser>
          <c:idx val="2"/>
          <c:order val="2"/>
          <c:tx>
            <c:strRef>
              <c:f>Sheet1!$D$1</c:f>
              <c:strCache>
                <c:ptCount val="1"/>
                <c:pt idx="0">
                  <c:v>US/Canada/Caribbean 2023</c:v>
                </c:pt>
              </c:strCache>
            </c:strRef>
          </c:tx>
          <c:spPr>
            <a:solidFill>
              <a:schemeClr val="accent3"/>
            </a:solidFill>
            <a:ln>
              <a:noFill/>
            </a:ln>
            <a:effectLst/>
          </c:spPr>
          <c:invertIfNegative val="0"/>
          <c:cat>
            <c:strRef>
              <c:f>Sheet1!$A$2:$A$6</c:f>
              <c:strCache>
                <c:ptCount val="5"/>
                <c:pt idx="0">
                  <c:v>Not prepared</c:v>
                </c:pt>
                <c:pt idx="1">
                  <c:v>Not very prepared</c:v>
                </c:pt>
                <c:pt idx="2">
                  <c:v>Rather prepared</c:v>
                </c:pt>
                <c:pt idx="3">
                  <c:v>Very prepared</c:v>
                </c:pt>
                <c:pt idx="4">
                  <c:v>Don't know</c:v>
                </c:pt>
              </c:strCache>
            </c:strRef>
          </c:cat>
          <c:val>
            <c:numRef>
              <c:f>Sheet1!$D$2:$D$6</c:f>
              <c:numCache>
                <c:formatCode>0%</c:formatCode>
                <c:ptCount val="5"/>
                <c:pt idx="0">
                  <c:v>0.02</c:v>
                </c:pt>
                <c:pt idx="1">
                  <c:v>0.17</c:v>
                </c:pt>
                <c:pt idx="2">
                  <c:v>0.35</c:v>
                </c:pt>
                <c:pt idx="3">
                  <c:v>0.46</c:v>
                </c:pt>
                <c:pt idx="4">
                  <c:v>0</c:v>
                </c:pt>
              </c:numCache>
            </c:numRef>
          </c:val>
          <c:extLst>
            <c:ext xmlns:c16="http://schemas.microsoft.com/office/drawing/2014/chart" uri="{C3380CC4-5D6E-409C-BE32-E72D297353CC}">
              <c16:uniqueId val="{00000003-CC2D-44E6-802D-4E17C68A853E}"/>
            </c:ext>
          </c:extLst>
        </c:ser>
        <c:dLbls>
          <c:showLegendKey val="0"/>
          <c:showVal val="0"/>
          <c:showCatName val="0"/>
          <c:showSerName val="0"/>
          <c:showPercent val="0"/>
          <c:showBubbleSize val="0"/>
        </c:dLbls>
        <c:gapWidth val="219"/>
        <c:overlap val="-27"/>
        <c:axId val="213142079"/>
        <c:axId val="70179759"/>
      </c:barChart>
      <c:catAx>
        <c:axId val="213142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179759"/>
        <c:crosses val="autoZero"/>
        <c:auto val="1"/>
        <c:lblAlgn val="ctr"/>
        <c:lblOffset val="100"/>
        <c:noMultiLvlLbl val="0"/>
      </c:catAx>
      <c:valAx>
        <c:axId val="70179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3142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Club President Basics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6C-4EF0-BC34-3CFC117773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E6C-4EF0-BC34-3CFC1177735F}"/>
              </c:ext>
            </c:extLst>
          </c:dPt>
          <c:dPt>
            <c:idx val="2"/>
            <c:bubble3D val="0"/>
            <c:spPr>
              <a:solidFill>
                <a:srgbClr val="572C5F"/>
              </a:solidFill>
              <a:ln w="19050">
                <a:solidFill>
                  <a:schemeClr val="lt1"/>
                </a:solidFill>
              </a:ln>
              <a:effectLst/>
            </c:spPr>
            <c:extLst>
              <c:ext xmlns:c16="http://schemas.microsoft.com/office/drawing/2014/chart" uri="{C3380CC4-5D6E-409C-BE32-E72D297353CC}">
                <c16:uniqueId val="{00000003-7E6C-4EF0-BC34-3CFC117773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7E6C-4EF0-BC34-3CFC1177735F}"/>
              </c:ext>
            </c:extLst>
          </c:dPt>
          <c:dLbls>
            <c:dLbl>
              <c:idx val="0"/>
              <c:layout>
                <c:manualLayout>
                  <c:x val="3.7572763042523938E-2"/>
                  <c:y val="2.6259580296121392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E6C-4EF0-BC34-3CFC1177735F}"/>
                </c:ext>
              </c:extLst>
            </c:dLbl>
            <c:dLbl>
              <c:idx val="1"/>
              <c:layout>
                <c:manualLayout>
                  <c:x val="-0.16873649922976403"/>
                  <c:y val="5.881952174637031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E6C-4EF0-BC34-3CFC1177735F}"/>
                </c:ext>
              </c:extLst>
            </c:dLbl>
            <c:dLbl>
              <c:idx val="2"/>
              <c:layout>
                <c:manualLayout>
                  <c:x val="-0.13599867557646869"/>
                  <c:y val="-0.120343943818306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E6C-4EF0-BC34-3CFC1177735F}"/>
                </c:ext>
              </c:extLst>
            </c:dLbl>
            <c:dLbl>
              <c:idx val="3"/>
              <c:layout>
                <c:manualLayout>
                  <c:x val="0.18120039949115013"/>
                  <c:y val="-5.61364146571575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E6C-4EF0-BC34-3CFC1177735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Enrolled</c:v>
                </c:pt>
                <c:pt idx="1">
                  <c:v>In progress</c:v>
                </c:pt>
                <c:pt idx="2">
                  <c:v>Completed </c:v>
                </c:pt>
                <c:pt idx="3">
                  <c:v>Not Enrolled</c:v>
                </c:pt>
              </c:strCache>
            </c:strRef>
          </c:cat>
          <c:val>
            <c:numRef>
              <c:f>Sheet1!$B$2:$B$5</c:f>
              <c:numCache>
                <c:formatCode>General</c:formatCode>
                <c:ptCount val="4"/>
                <c:pt idx="0">
                  <c:v>614</c:v>
                </c:pt>
                <c:pt idx="1">
                  <c:v>6894</c:v>
                </c:pt>
                <c:pt idx="2">
                  <c:v>3087</c:v>
                </c:pt>
                <c:pt idx="3" formatCode="#,##0">
                  <c:v>14749</c:v>
                </c:pt>
              </c:numCache>
            </c:numRef>
          </c:val>
          <c:extLst>
            <c:ext xmlns:c16="http://schemas.microsoft.com/office/drawing/2014/chart" uri="{C3380CC4-5D6E-409C-BE32-E72D297353CC}">
              <c16:uniqueId val="{00000000-7E6C-4EF0-BC34-3CFC1177735F}"/>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dirty="0"/>
              <a:t>Club President Intermediate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Club President Basics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51-4A90-BE50-132CFAFA64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51-4A90-BE50-132CFAFA6499}"/>
              </c:ext>
            </c:extLst>
          </c:dPt>
          <c:dPt>
            <c:idx val="2"/>
            <c:bubble3D val="0"/>
            <c:spPr>
              <a:solidFill>
                <a:srgbClr val="572C5F"/>
              </a:solidFill>
              <a:ln w="19050">
                <a:solidFill>
                  <a:schemeClr val="lt1"/>
                </a:solidFill>
              </a:ln>
              <a:effectLst/>
            </c:spPr>
            <c:extLst>
              <c:ext xmlns:c16="http://schemas.microsoft.com/office/drawing/2014/chart" uri="{C3380CC4-5D6E-409C-BE32-E72D297353CC}">
                <c16:uniqueId val="{00000005-4C51-4A90-BE50-132CFAFA64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51-4A90-BE50-132CFAFA6499}"/>
              </c:ext>
            </c:extLst>
          </c:dPt>
          <c:dLbls>
            <c:dLbl>
              <c:idx val="0"/>
              <c:layout>
                <c:manualLayout>
                  <c:x val="-9.5266340057283572E-2"/>
                  <c:y val="2.07543548916400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51-4A90-BE50-132CFAFA6499}"/>
                </c:ext>
              </c:extLst>
            </c:dLbl>
            <c:dLbl>
              <c:idx val="1"/>
              <c:layout>
                <c:manualLayout>
                  <c:x val="7.478736906799346E-4"/>
                  <c:y val="5.076977730909389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51-4A90-BE50-132CFAFA6499}"/>
                </c:ext>
              </c:extLst>
            </c:dLbl>
            <c:dLbl>
              <c:idx val="2"/>
              <c:layout>
                <c:manualLayout>
                  <c:x val="5.6388990981873215E-2"/>
                  <c:y val="3.55094338265304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51-4A90-BE50-132CFAFA6499}"/>
                </c:ext>
              </c:extLst>
            </c:dLbl>
            <c:dLbl>
              <c:idx val="3"/>
              <c:layout>
                <c:manualLayout>
                  <c:x val="5.0651625755132372E-2"/>
                  <c:y val="-0.28454222672286644"/>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51-4A90-BE50-132CFAFA649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Enrolled</c:v>
                </c:pt>
                <c:pt idx="1">
                  <c:v>In progress</c:v>
                </c:pt>
                <c:pt idx="2">
                  <c:v>Completed </c:v>
                </c:pt>
                <c:pt idx="3">
                  <c:v>Not Enrolled</c:v>
                </c:pt>
              </c:strCache>
            </c:strRef>
          </c:cat>
          <c:val>
            <c:numRef>
              <c:f>Sheet1!$B$2:$B$5</c:f>
              <c:numCache>
                <c:formatCode>General</c:formatCode>
                <c:ptCount val="4"/>
                <c:pt idx="0">
                  <c:v>328</c:v>
                </c:pt>
                <c:pt idx="1">
                  <c:v>1617</c:v>
                </c:pt>
                <c:pt idx="2">
                  <c:v>2092</c:v>
                </c:pt>
                <c:pt idx="3" formatCode="#,##0">
                  <c:v>32823</c:v>
                </c:pt>
              </c:numCache>
            </c:numRef>
          </c:val>
          <c:extLst>
            <c:ext xmlns:c16="http://schemas.microsoft.com/office/drawing/2014/chart" uri="{C3380CC4-5D6E-409C-BE32-E72D297353CC}">
              <c16:uniqueId val="{00000008-4C51-4A90-BE50-132CFAFA64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Club President Basics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6C-4EF0-BC34-3CFC117773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E6C-4EF0-BC34-3CFC117773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7E6C-4EF0-BC34-3CFC117773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7E6C-4EF0-BC34-3CFC1177735F}"/>
              </c:ext>
            </c:extLst>
          </c:dPt>
          <c:dLbls>
            <c:dLbl>
              <c:idx val="0"/>
              <c:layout>
                <c:manualLayout>
                  <c:x val="-7.9233993900609867E-2"/>
                  <c:y val="0.1256832867247241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E6C-4EF0-BC34-3CFC1177735F}"/>
                </c:ext>
              </c:extLst>
            </c:dLbl>
            <c:dLbl>
              <c:idx val="1"/>
              <c:layout>
                <c:manualLayout>
                  <c:x val="-0.15270427045312476"/>
                  <c:y val="-2.9727667063670314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E6C-4EF0-BC34-3CFC1177735F}"/>
                </c:ext>
              </c:extLst>
            </c:dLbl>
            <c:dLbl>
              <c:idx val="2"/>
              <c:layout>
                <c:manualLayout>
                  <c:x val="-2.6062869094488191E-2"/>
                  <c:y val="-0.187522134133726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E6C-4EF0-BC34-3CFC1177735F}"/>
                </c:ext>
              </c:extLst>
            </c:dLbl>
            <c:dLbl>
              <c:idx val="3"/>
              <c:layout>
                <c:manualLayout>
                  <c:x val="0.16058747539370077"/>
                  <c:y val="2.71646144706807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E6C-4EF0-BC34-3CFC1177735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Enrolled</c:v>
                </c:pt>
                <c:pt idx="1">
                  <c:v>In progress</c:v>
                </c:pt>
                <c:pt idx="2">
                  <c:v>Completed </c:v>
                </c:pt>
                <c:pt idx="3">
                  <c:v>Not Enrolled</c:v>
                </c:pt>
              </c:strCache>
            </c:strRef>
          </c:cat>
          <c:val>
            <c:numRef>
              <c:f>Sheet1!$B$2:$B$5</c:f>
              <c:numCache>
                <c:formatCode>General</c:formatCode>
                <c:ptCount val="4"/>
                <c:pt idx="0">
                  <c:v>4615</c:v>
                </c:pt>
                <c:pt idx="1">
                  <c:v>9149</c:v>
                </c:pt>
                <c:pt idx="2">
                  <c:v>8054</c:v>
                </c:pt>
                <c:pt idx="3" formatCode="#,##0">
                  <c:v>14749</c:v>
                </c:pt>
              </c:numCache>
            </c:numRef>
          </c:val>
          <c:extLst>
            <c:ext xmlns:c16="http://schemas.microsoft.com/office/drawing/2014/chart" uri="{C3380CC4-5D6E-409C-BE32-E72D297353CC}">
              <c16:uniqueId val="{00000000-7E6C-4EF0-BC34-3CFC1177735F}"/>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dirty="0"/>
              <a:t>Club President Intermediate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Club President Basics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51-4A90-BE50-132CFAFA64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51-4A90-BE50-132CFAFA6499}"/>
              </c:ext>
            </c:extLst>
          </c:dPt>
          <c:dPt>
            <c:idx val="2"/>
            <c:bubble3D val="0"/>
            <c:explosion val="2"/>
            <c:spPr>
              <a:solidFill>
                <a:schemeClr val="accent3"/>
              </a:solidFill>
              <a:ln w="19050">
                <a:solidFill>
                  <a:schemeClr val="lt1"/>
                </a:solidFill>
              </a:ln>
              <a:effectLst/>
            </c:spPr>
            <c:extLst>
              <c:ext xmlns:c16="http://schemas.microsoft.com/office/drawing/2014/chart" uri="{C3380CC4-5D6E-409C-BE32-E72D297353CC}">
                <c16:uniqueId val="{00000005-4C51-4A90-BE50-132CFAFA64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51-4A90-BE50-132CFAFA6499}"/>
              </c:ext>
            </c:extLst>
          </c:dPt>
          <c:dLbls>
            <c:dLbl>
              <c:idx val="0"/>
              <c:layout>
                <c:manualLayout>
                  <c:x val="-1.0524153597061537E-2"/>
                  <c:y val="2.0754354891639884E-3"/>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51-4A90-BE50-132CFAFA6499}"/>
                </c:ext>
              </c:extLst>
            </c:dLbl>
            <c:dLbl>
              <c:idx val="1"/>
              <c:layout>
                <c:manualLayout>
                  <c:x val="-0.14583320559186627"/>
                  <c:y val="0.1098749385610581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51-4A90-BE50-132CFAFA6499}"/>
                </c:ext>
              </c:extLst>
            </c:dLbl>
            <c:dLbl>
              <c:idx val="2"/>
              <c:layout>
                <c:manualLayout>
                  <c:x val="1.2872733069867309E-2"/>
                  <c:y val="-3.9730127795114804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51-4A90-BE50-132CFAFA6499}"/>
                </c:ext>
              </c:extLst>
            </c:dLbl>
            <c:dLbl>
              <c:idx val="3"/>
              <c:layout>
                <c:manualLayout>
                  <c:x val="0.22013599867557646"/>
                  <c:y val="-0.1367502306803488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51-4A90-BE50-132CFAFA649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Enrolled</c:v>
                </c:pt>
                <c:pt idx="1">
                  <c:v>In progress</c:v>
                </c:pt>
                <c:pt idx="2">
                  <c:v>Completed </c:v>
                </c:pt>
                <c:pt idx="3">
                  <c:v>Not Enrolled</c:v>
                </c:pt>
              </c:strCache>
            </c:strRef>
          </c:cat>
          <c:val>
            <c:numRef>
              <c:f>Sheet1!$B$2:$B$5</c:f>
              <c:numCache>
                <c:formatCode>General</c:formatCode>
                <c:ptCount val="4"/>
                <c:pt idx="0">
                  <c:v>1877</c:v>
                </c:pt>
                <c:pt idx="1">
                  <c:v>6099</c:v>
                </c:pt>
                <c:pt idx="2">
                  <c:v>494</c:v>
                </c:pt>
                <c:pt idx="3" formatCode="#,##0">
                  <c:v>28097</c:v>
                </c:pt>
              </c:numCache>
            </c:numRef>
          </c:val>
          <c:extLst>
            <c:ext xmlns:c16="http://schemas.microsoft.com/office/drawing/2014/chart" uri="{C3380CC4-5D6E-409C-BE32-E72D297353CC}">
              <c16:uniqueId val="{00000008-4C51-4A90-BE50-132CFAFA649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6430292972185E-2"/>
          <c:y val="3.4796998831096375E-2"/>
          <c:w val="0.90626486990025312"/>
          <c:h val="0.75866032557091689"/>
        </c:manualLayout>
      </c:layout>
      <c:barChart>
        <c:barDir val="col"/>
        <c:grouping val="stacked"/>
        <c:varyColors val="0"/>
        <c:ser>
          <c:idx val="0"/>
          <c:order val="0"/>
          <c:tx>
            <c:strRef>
              <c:f>Sheet1!$B$1</c:f>
              <c:strCache>
                <c:ptCount val="1"/>
                <c:pt idx="0">
                  <c:v>Completions</c:v>
                </c:pt>
              </c:strCache>
            </c:strRef>
          </c:tx>
          <c:spPr>
            <a:solidFill>
              <a:srgbClr val="872175"/>
            </a:solidFill>
            <a:ln>
              <a:noFill/>
            </a:ln>
            <a:effectLst/>
          </c:spPr>
          <c:invertIfNegative val="0"/>
          <c:cat>
            <c:numRef>
              <c:f>Sheet1!$A$2:$A$35</c:f>
              <c:numCache>
                <c:formatCode>General</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Cache>
            </c:numRef>
          </c:cat>
          <c:val>
            <c:numRef>
              <c:f>Sheet1!$B$2:$B$35</c:f>
              <c:numCache>
                <c:formatCode>General</c:formatCode>
                <c:ptCount val="34"/>
                <c:pt idx="0">
                  <c:v>21146</c:v>
                </c:pt>
                <c:pt idx="1">
                  <c:v>12202</c:v>
                </c:pt>
                <c:pt idx="2">
                  <c:v>7462</c:v>
                </c:pt>
                <c:pt idx="3">
                  <c:v>13533</c:v>
                </c:pt>
                <c:pt idx="4">
                  <c:v>23018</c:v>
                </c:pt>
                <c:pt idx="5">
                  <c:v>29729</c:v>
                </c:pt>
                <c:pt idx="6">
                  <c:v>16099</c:v>
                </c:pt>
                <c:pt idx="7">
                  <c:v>31523</c:v>
                </c:pt>
                <c:pt idx="8">
                  <c:v>39337</c:v>
                </c:pt>
                <c:pt idx="9">
                  <c:v>110128</c:v>
                </c:pt>
                <c:pt idx="10">
                  <c:v>3792</c:v>
                </c:pt>
                <c:pt idx="11">
                  <c:v>7750</c:v>
                </c:pt>
                <c:pt idx="12">
                  <c:v>11785</c:v>
                </c:pt>
                <c:pt idx="13">
                  <c:v>41249</c:v>
                </c:pt>
                <c:pt idx="14">
                  <c:v>6994</c:v>
                </c:pt>
                <c:pt idx="15">
                  <c:v>7035</c:v>
                </c:pt>
                <c:pt idx="16">
                  <c:v>2995</c:v>
                </c:pt>
                <c:pt idx="17">
                  <c:v>3291</c:v>
                </c:pt>
                <c:pt idx="18">
                  <c:v>14899</c:v>
                </c:pt>
                <c:pt idx="19">
                  <c:v>18345</c:v>
                </c:pt>
                <c:pt idx="20">
                  <c:v>22227</c:v>
                </c:pt>
                <c:pt idx="21">
                  <c:v>163327</c:v>
                </c:pt>
                <c:pt idx="22">
                  <c:v>88387</c:v>
                </c:pt>
                <c:pt idx="23">
                  <c:v>66332</c:v>
                </c:pt>
                <c:pt idx="24">
                  <c:v>88766</c:v>
                </c:pt>
                <c:pt idx="25">
                  <c:v>19154</c:v>
                </c:pt>
                <c:pt idx="26">
                  <c:v>24880</c:v>
                </c:pt>
                <c:pt idx="27">
                  <c:v>27588</c:v>
                </c:pt>
                <c:pt idx="28">
                  <c:v>12696</c:v>
                </c:pt>
                <c:pt idx="29">
                  <c:v>13741</c:v>
                </c:pt>
                <c:pt idx="30">
                  <c:v>12331</c:v>
                </c:pt>
                <c:pt idx="31">
                  <c:v>19046</c:v>
                </c:pt>
                <c:pt idx="32">
                  <c:v>17696</c:v>
                </c:pt>
                <c:pt idx="33">
                  <c:v>35309</c:v>
                </c:pt>
              </c:numCache>
            </c:numRef>
          </c:val>
          <c:extLst>
            <c:ext xmlns:c16="http://schemas.microsoft.com/office/drawing/2014/chart" uri="{C3380CC4-5D6E-409C-BE32-E72D297353CC}">
              <c16:uniqueId val="{00000000-0C9D-4A07-9607-6DDBE6995553}"/>
            </c:ext>
          </c:extLst>
        </c:ser>
        <c:dLbls>
          <c:showLegendKey val="0"/>
          <c:showVal val="0"/>
          <c:showCatName val="0"/>
          <c:showSerName val="0"/>
          <c:showPercent val="0"/>
          <c:showBubbleSize val="0"/>
        </c:dLbls>
        <c:gapWidth val="150"/>
        <c:overlap val="100"/>
        <c:axId val="664761416"/>
        <c:axId val="664763056"/>
      </c:barChart>
      <c:catAx>
        <c:axId val="66476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4763056"/>
        <c:crosses val="autoZero"/>
        <c:auto val="1"/>
        <c:lblAlgn val="ctr"/>
        <c:lblOffset val="100"/>
        <c:noMultiLvlLbl val="0"/>
      </c:catAx>
      <c:valAx>
        <c:axId val="66476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476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6430292972185E-2"/>
          <c:y val="3.4796998831096375E-2"/>
          <c:w val="0.90626486990025312"/>
          <c:h val="0.71779363485761183"/>
        </c:manualLayout>
      </c:layout>
      <c:barChart>
        <c:barDir val="col"/>
        <c:grouping val="stacked"/>
        <c:varyColors val="0"/>
        <c:ser>
          <c:idx val="0"/>
          <c:order val="0"/>
          <c:tx>
            <c:strRef>
              <c:f>Sheet1!$B$1</c:f>
              <c:strCache>
                <c:ptCount val="1"/>
                <c:pt idx="0">
                  <c:v>2018-20</c:v>
                </c:pt>
              </c:strCache>
            </c:strRef>
          </c:tx>
          <c:spPr>
            <a:solidFill>
              <a:srgbClr val="01B4E7"/>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Sheet1!$B$2:$B$11</c:f>
              <c:numCache>
                <c:formatCode>#,##0</c:formatCode>
                <c:ptCount val="10"/>
                <c:pt idx="0">
                  <c:v>8822</c:v>
                </c:pt>
                <c:pt idx="1">
                  <c:v>3161</c:v>
                </c:pt>
                <c:pt idx="2">
                  <c:v>4364</c:v>
                </c:pt>
                <c:pt idx="3">
                  <c:v>5476</c:v>
                </c:pt>
                <c:pt idx="4">
                  <c:v>2405</c:v>
                </c:pt>
                <c:pt idx="5">
                  <c:v>2174</c:v>
                </c:pt>
                <c:pt idx="6">
                  <c:v>1459</c:v>
                </c:pt>
                <c:pt idx="7">
                  <c:v>4461</c:v>
                </c:pt>
                <c:pt idx="8">
                  <c:v>2918</c:v>
                </c:pt>
                <c:pt idx="9">
                  <c:v>3563</c:v>
                </c:pt>
              </c:numCache>
            </c:numRef>
          </c:val>
          <c:extLst>
            <c:ext xmlns:c16="http://schemas.microsoft.com/office/drawing/2014/chart" uri="{C3380CC4-5D6E-409C-BE32-E72D297353CC}">
              <c16:uniqueId val="{00000000-0C9D-4A07-9607-6DDBE6995553}"/>
            </c:ext>
          </c:extLst>
        </c:ser>
        <c:ser>
          <c:idx val="1"/>
          <c:order val="1"/>
          <c:tx>
            <c:strRef>
              <c:f>Sheet1!$C$1</c:f>
              <c:strCache>
                <c:ptCount val="1"/>
                <c:pt idx="0">
                  <c:v>2020-21</c:v>
                </c:pt>
              </c:strCache>
            </c:strRef>
          </c:tx>
          <c:spPr>
            <a:solidFill>
              <a:schemeClr val="accent2"/>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Sheet1!$C$2:$C$11</c:f>
              <c:numCache>
                <c:formatCode>#,##0</c:formatCode>
                <c:ptCount val="10"/>
                <c:pt idx="0">
                  <c:v>15814</c:v>
                </c:pt>
                <c:pt idx="1">
                  <c:v>4452</c:v>
                </c:pt>
                <c:pt idx="2">
                  <c:v>6362</c:v>
                </c:pt>
                <c:pt idx="3">
                  <c:v>5545</c:v>
                </c:pt>
                <c:pt idx="4">
                  <c:v>2247</c:v>
                </c:pt>
                <c:pt idx="5">
                  <c:v>3243</c:v>
                </c:pt>
                <c:pt idx="6">
                  <c:v>1819</c:v>
                </c:pt>
                <c:pt idx="7">
                  <c:v>3623</c:v>
                </c:pt>
                <c:pt idx="8">
                  <c:v>4073</c:v>
                </c:pt>
                <c:pt idx="9">
                  <c:v>5930</c:v>
                </c:pt>
              </c:numCache>
            </c:numRef>
          </c:val>
          <c:extLst>
            <c:ext xmlns:c16="http://schemas.microsoft.com/office/drawing/2014/chart" uri="{C3380CC4-5D6E-409C-BE32-E72D297353CC}">
              <c16:uniqueId val="{00000001-0C9D-4A07-9607-6DDBE6995553}"/>
            </c:ext>
          </c:extLst>
        </c:ser>
        <c:ser>
          <c:idx val="2"/>
          <c:order val="2"/>
          <c:tx>
            <c:strRef>
              <c:f>Sheet1!$D$1</c:f>
              <c:strCache>
                <c:ptCount val="1"/>
                <c:pt idx="0">
                  <c:v>2021-22</c:v>
                </c:pt>
              </c:strCache>
            </c:strRef>
          </c:tx>
          <c:spPr>
            <a:solidFill>
              <a:schemeClr val="accent3"/>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Sheet1!$D$2:$D$11</c:f>
              <c:numCache>
                <c:formatCode>#,##0</c:formatCode>
                <c:ptCount val="10"/>
                <c:pt idx="0">
                  <c:v>14892</c:v>
                </c:pt>
                <c:pt idx="1">
                  <c:v>3865</c:v>
                </c:pt>
                <c:pt idx="2">
                  <c:v>4919</c:v>
                </c:pt>
                <c:pt idx="3">
                  <c:v>5694</c:v>
                </c:pt>
                <c:pt idx="4">
                  <c:v>1924</c:v>
                </c:pt>
                <c:pt idx="5">
                  <c:v>2824</c:v>
                </c:pt>
                <c:pt idx="6">
                  <c:v>3135</c:v>
                </c:pt>
                <c:pt idx="7">
                  <c:v>3533</c:v>
                </c:pt>
                <c:pt idx="8">
                  <c:v>2812</c:v>
                </c:pt>
                <c:pt idx="9">
                  <c:v>6352</c:v>
                </c:pt>
              </c:numCache>
            </c:numRef>
          </c:val>
          <c:extLst>
            <c:ext xmlns:c16="http://schemas.microsoft.com/office/drawing/2014/chart" uri="{C3380CC4-5D6E-409C-BE32-E72D297353CC}">
              <c16:uniqueId val="{00000002-0C9D-4A07-9607-6DDBE6995553}"/>
            </c:ext>
          </c:extLst>
        </c:ser>
        <c:ser>
          <c:idx val="3"/>
          <c:order val="3"/>
          <c:tx>
            <c:strRef>
              <c:f>Sheet1!$E$1</c:f>
              <c:strCache>
                <c:ptCount val="1"/>
                <c:pt idx="0">
                  <c:v>2022-23</c:v>
                </c:pt>
              </c:strCache>
            </c:strRef>
          </c:tx>
          <c:spPr>
            <a:solidFill>
              <a:schemeClr val="accent4"/>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Sheet1!$E$2:$E$11</c:f>
              <c:numCache>
                <c:formatCode>#,##0</c:formatCode>
                <c:ptCount val="10"/>
                <c:pt idx="0">
                  <c:v>18195</c:v>
                </c:pt>
                <c:pt idx="1">
                  <c:v>4081</c:v>
                </c:pt>
                <c:pt idx="2">
                  <c:v>4886</c:v>
                </c:pt>
                <c:pt idx="3">
                  <c:v>4406</c:v>
                </c:pt>
                <c:pt idx="4">
                  <c:v>2624</c:v>
                </c:pt>
                <c:pt idx="5">
                  <c:v>2327</c:v>
                </c:pt>
                <c:pt idx="6">
                  <c:v>2879</c:v>
                </c:pt>
                <c:pt idx="7">
                  <c:v>3987</c:v>
                </c:pt>
                <c:pt idx="8">
                  <c:v>3532</c:v>
                </c:pt>
                <c:pt idx="9">
                  <c:v>8863</c:v>
                </c:pt>
              </c:numCache>
            </c:numRef>
          </c:val>
          <c:extLst>
            <c:ext xmlns:c16="http://schemas.microsoft.com/office/drawing/2014/chart" uri="{C3380CC4-5D6E-409C-BE32-E72D297353CC}">
              <c16:uniqueId val="{00000000-2BF3-4CA8-9CB6-4C391B21BF82}"/>
            </c:ext>
          </c:extLst>
        </c:ser>
        <c:ser>
          <c:idx val="4"/>
          <c:order val="4"/>
          <c:tx>
            <c:strRef>
              <c:f>Sheet1!$F$1</c:f>
              <c:strCache>
                <c:ptCount val="1"/>
                <c:pt idx="0">
                  <c:v>2023-24</c:v>
                </c:pt>
              </c:strCache>
            </c:strRef>
          </c:tx>
          <c:spPr>
            <a:solidFill>
              <a:schemeClr val="accent5"/>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Sheet1!$F$2:$F$11</c:f>
              <c:numCache>
                <c:formatCode>#,##0</c:formatCode>
                <c:ptCount val="10"/>
                <c:pt idx="0">
                  <c:v>31043</c:v>
                </c:pt>
                <c:pt idx="1">
                  <c:v>3595</c:v>
                </c:pt>
                <c:pt idx="2">
                  <c:v>4349</c:v>
                </c:pt>
                <c:pt idx="3">
                  <c:v>6467</c:v>
                </c:pt>
                <c:pt idx="4">
                  <c:v>3496</c:v>
                </c:pt>
                <c:pt idx="5">
                  <c:v>3173</c:v>
                </c:pt>
                <c:pt idx="6">
                  <c:v>3039</c:v>
                </c:pt>
                <c:pt idx="7">
                  <c:v>3442</c:v>
                </c:pt>
                <c:pt idx="8">
                  <c:v>4361</c:v>
                </c:pt>
                <c:pt idx="9">
                  <c:v>10601</c:v>
                </c:pt>
              </c:numCache>
            </c:numRef>
          </c:val>
          <c:extLst>
            <c:ext xmlns:c16="http://schemas.microsoft.com/office/drawing/2014/chart" uri="{C3380CC4-5D6E-409C-BE32-E72D297353CC}">
              <c16:uniqueId val="{00000000-66E5-46A9-85C2-DAED40BA0B9A}"/>
            </c:ext>
          </c:extLst>
        </c:ser>
        <c:dLbls>
          <c:showLegendKey val="0"/>
          <c:showVal val="0"/>
          <c:showCatName val="0"/>
          <c:showSerName val="0"/>
          <c:showPercent val="0"/>
          <c:showBubbleSize val="0"/>
        </c:dLbls>
        <c:gapWidth val="150"/>
        <c:overlap val="100"/>
        <c:axId val="664761416"/>
        <c:axId val="664763056"/>
      </c:barChart>
      <c:catAx>
        <c:axId val="66476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64763056"/>
        <c:crosses val="autoZero"/>
        <c:auto val="1"/>
        <c:lblAlgn val="ctr"/>
        <c:lblOffset val="100"/>
        <c:noMultiLvlLbl val="0"/>
      </c:catAx>
      <c:valAx>
        <c:axId val="66476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64761416"/>
        <c:crosses val="autoZero"/>
        <c:crossBetween val="between"/>
      </c:valAx>
      <c:spPr>
        <a:noFill/>
        <a:ln>
          <a:noFill/>
        </a:ln>
        <a:effectLst/>
      </c:spPr>
    </c:plotArea>
    <c:legend>
      <c:legendPos val="b"/>
      <c:layout>
        <c:manualLayout>
          <c:xMode val="edge"/>
          <c:yMode val="edge"/>
          <c:x val="0.20055597948791345"/>
          <c:y val="0.90089246361871012"/>
          <c:w val="0.6931183892745969"/>
          <c:h val="6.2283078782152043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153FA-7DAA-4826-BE5E-D7CF765483A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D24A7F1-F361-4E92-94F7-9EC97D680FD9}">
      <dgm:prSet custT="1"/>
      <dgm:spPr/>
      <dgm:t>
        <a:bodyPr/>
        <a:lstStyle/>
        <a:p>
          <a:pPr>
            <a:lnSpc>
              <a:spcPct val="100000"/>
            </a:lnSpc>
            <a:defRPr cap="all"/>
          </a:pPr>
          <a:r>
            <a:rPr lang="en-US" sz="2800" b="1" dirty="0"/>
            <a:t>PETS CURRICULUM</a:t>
          </a:r>
        </a:p>
      </dgm:t>
    </dgm:pt>
    <dgm:pt modelId="{A2ADD1AB-9675-4B9A-A4CB-E7944AF28BD5}" type="parTrans" cxnId="{91A7C2AA-7C78-4390-8642-B1C3015F1DE7}">
      <dgm:prSet/>
      <dgm:spPr/>
      <dgm:t>
        <a:bodyPr/>
        <a:lstStyle/>
        <a:p>
          <a:endParaRPr lang="en-US" sz="2800" b="1"/>
        </a:p>
      </dgm:t>
    </dgm:pt>
    <dgm:pt modelId="{B8F6F9D1-70A5-4AF9-B5BF-72EFF6FB7C3E}" type="sibTrans" cxnId="{91A7C2AA-7C78-4390-8642-B1C3015F1DE7}">
      <dgm:prSet/>
      <dgm:spPr/>
      <dgm:t>
        <a:bodyPr/>
        <a:lstStyle/>
        <a:p>
          <a:endParaRPr lang="en-US" sz="2800" b="1"/>
        </a:p>
      </dgm:t>
    </dgm:pt>
    <dgm:pt modelId="{3769B578-3AE5-44E7-92EC-F8E777255353}">
      <dgm:prSet custT="1"/>
      <dgm:spPr/>
      <dgm:t>
        <a:bodyPr/>
        <a:lstStyle/>
        <a:p>
          <a:pPr>
            <a:lnSpc>
              <a:spcPct val="100000"/>
            </a:lnSpc>
            <a:defRPr cap="all"/>
          </a:pPr>
          <a:r>
            <a:rPr lang="en-US" sz="2800" b="1" dirty="0"/>
            <a:t>Data</a:t>
          </a:r>
        </a:p>
      </dgm:t>
    </dgm:pt>
    <dgm:pt modelId="{56D0C09C-452D-4E52-8A2F-1830B2E48E3B}" type="parTrans" cxnId="{F29F31ED-DD76-4D2C-A3C2-74F8B662971D}">
      <dgm:prSet/>
      <dgm:spPr/>
      <dgm:t>
        <a:bodyPr/>
        <a:lstStyle/>
        <a:p>
          <a:endParaRPr lang="en-US" sz="2800" b="1"/>
        </a:p>
      </dgm:t>
    </dgm:pt>
    <dgm:pt modelId="{86710881-831C-40BF-956A-BE83C72332BD}" type="sibTrans" cxnId="{F29F31ED-DD76-4D2C-A3C2-74F8B662971D}">
      <dgm:prSet/>
      <dgm:spPr/>
      <dgm:t>
        <a:bodyPr/>
        <a:lstStyle/>
        <a:p>
          <a:endParaRPr lang="en-US" sz="2800" b="1"/>
        </a:p>
      </dgm:t>
    </dgm:pt>
    <dgm:pt modelId="{6668D976-22BF-4800-930E-ACA056CBE320}">
      <dgm:prSet custT="1"/>
      <dgm:spPr/>
      <dgm:t>
        <a:bodyPr/>
        <a:lstStyle/>
        <a:p>
          <a:pPr>
            <a:lnSpc>
              <a:spcPct val="100000"/>
            </a:lnSpc>
            <a:defRPr cap="all"/>
          </a:pPr>
          <a:r>
            <a:rPr lang="en-US" sz="2800" b="1" dirty="0"/>
            <a:t>Staying Connected</a:t>
          </a:r>
        </a:p>
      </dgm:t>
    </dgm:pt>
    <dgm:pt modelId="{609C1A36-9E7F-4E97-96D4-9D82691A2C4F}" type="parTrans" cxnId="{8F64BEEA-163D-41CC-A184-29B0E8176D53}">
      <dgm:prSet/>
      <dgm:spPr/>
      <dgm:t>
        <a:bodyPr/>
        <a:lstStyle/>
        <a:p>
          <a:endParaRPr lang="en-US" sz="2800" b="1"/>
        </a:p>
      </dgm:t>
    </dgm:pt>
    <dgm:pt modelId="{E29F0845-BA2F-42F3-BD99-1E773FECCAE3}" type="sibTrans" cxnId="{8F64BEEA-163D-41CC-A184-29B0E8176D53}">
      <dgm:prSet/>
      <dgm:spPr/>
      <dgm:t>
        <a:bodyPr/>
        <a:lstStyle/>
        <a:p>
          <a:endParaRPr lang="en-US" sz="2800" b="1"/>
        </a:p>
      </dgm:t>
    </dgm:pt>
    <dgm:pt modelId="{0A171E35-1DEA-4673-8D00-3E2658D10D39}" type="pres">
      <dgm:prSet presAssocID="{CAC153FA-7DAA-4826-BE5E-D7CF765483A4}" presName="root" presStyleCnt="0">
        <dgm:presLayoutVars>
          <dgm:dir/>
          <dgm:resizeHandles val="exact"/>
        </dgm:presLayoutVars>
      </dgm:prSet>
      <dgm:spPr/>
    </dgm:pt>
    <dgm:pt modelId="{306184A9-367D-4AAB-9595-9758551B88E7}" type="pres">
      <dgm:prSet presAssocID="{2D24A7F1-F361-4E92-94F7-9EC97D680FD9}" presName="compNode" presStyleCnt="0"/>
      <dgm:spPr/>
    </dgm:pt>
    <dgm:pt modelId="{3BA5979B-BF76-4A32-80D8-AA5F44065916}" type="pres">
      <dgm:prSet presAssocID="{2D24A7F1-F361-4E92-94F7-9EC97D680FD9}" presName="iconBgRect" presStyleLbl="bgShp" presStyleIdx="0" presStyleCnt="3"/>
      <dgm:spPr/>
    </dgm:pt>
    <dgm:pt modelId="{065B1B8B-A959-4A40-8A03-D053A77A61B8}" type="pres">
      <dgm:prSet presAssocID="{2D24A7F1-F361-4E92-94F7-9EC97D680F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28794548-A3EA-46BB-BC13-0E11CD39B384}" type="pres">
      <dgm:prSet presAssocID="{2D24A7F1-F361-4E92-94F7-9EC97D680FD9}" presName="spaceRect" presStyleCnt="0"/>
      <dgm:spPr/>
    </dgm:pt>
    <dgm:pt modelId="{DBA59D71-2EC2-4A7F-BD3A-023926BECCBA}" type="pres">
      <dgm:prSet presAssocID="{2D24A7F1-F361-4E92-94F7-9EC97D680FD9}" presName="textRect" presStyleLbl="revTx" presStyleIdx="0" presStyleCnt="3">
        <dgm:presLayoutVars>
          <dgm:chMax val="1"/>
          <dgm:chPref val="1"/>
        </dgm:presLayoutVars>
      </dgm:prSet>
      <dgm:spPr/>
    </dgm:pt>
    <dgm:pt modelId="{F2299DEB-C2D2-44F8-8FD9-01897A44439C}" type="pres">
      <dgm:prSet presAssocID="{B8F6F9D1-70A5-4AF9-B5BF-72EFF6FB7C3E}" presName="sibTrans" presStyleCnt="0"/>
      <dgm:spPr/>
    </dgm:pt>
    <dgm:pt modelId="{863D0DE4-8B2A-4133-A761-8C8AC1ABB00D}" type="pres">
      <dgm:prSet presAssocID="{3769B578-3AE5-44E7-92EC-F8E777255353}" presName="compNode" presStyleCnt="0"/>
      <dgm:spPr/>
    </dgm:pt>
    <dgm:pt modelId="{DD1CF62F-5D87-4A61-8EBC-E5F5A49729EE}" type="pres">
      <dgm:prSet presAssocID="{3769B578-3AE5-44E7-92EC-F8E777255353}" presName="iconBgRect" presStyleLbl="bgShp" presStyleIdx="1" presStyleCnt="3" custLinFactNeighborX="-11188" custLinFactNeighborY="-2116"/>
      <dgm:spPr/>
    </dgm:pt>
    <dgm:pt modelId="{CF49BA50-7147-48CD-861A-37D17B287BA9}" type="pres">
      <dgm:prSet presAssocID="{3769B578-3AE5-44E7-92EC-F8E777255353}" presName="iconRect" presStyleLbl="node1" presStyleIdx="1" presStyleCnt="3" custLinFactNeighborX="-19499" custLinFactNeighborY="-36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55C91AE4-8266-4F52-90DD-CCE5C6C1953D}" type="pres">
      <dgm:prSet presAssocID="{3769B578-3AE5-44E7-92EC-F8E777255353}" presName="spaceRect" presStyleCnt="0"/>
      <dgm:spPr/>
    </dgm:pt>
    <dgm:pt modelId="{3BA2E696-155D-445D-8F96-912A47D380DC}" type="pres">
      <dgm:prSet presAssocID="{3769B578-3AE5-44E7-92EC-F8E777255353}" presName="textRect" presStyleLbl="revTx" presStyleIdx="1" presStyleCnt="3" custLinFactNeighborX="-9993" custLinFactNeighborY="0">
        <dgm:presLayoutVars>
          <dgm:chMax val="1"/>
          <dgm:chPref val="1"/>
        </dgm:presLayoutVars>
      </dgm:prSet>
      <dgm:spPr/>
    </dgm:pt>
    <dgm:pt modelId="{9282DFD3-4EA0-4830-AAA1-07E60F9E210A}" type="pres">
      <dgm:prSet presAssocID="{86710881-831C-40BF-956A-BE83C72332BD}" presName="sibTrans" presStyleCnt="0"/>
      <dgm:spPr/>
    </dgm:pt>
    <dgm:pt modelId="{D5996464-04C7-4651-BDFD-1C44A200DB94}" type="pres">
      <dgm:prSet presAssocID="{6668D976-22BF-4800-930E-ACA056CBE320}" presName="compNode" presStyleCnt="0"/>
      <dgm:spPr/>
    </dgm:pt>
    <dgm:pt modelId="{FB1B1C43-84CE-4A30-91BD-750759160FAF}" type="pres">
      <dgm:prSet presAssocID="{6668D976-22BF-4800-930E-ACA056CBE320}" presName="iconBgRect" presStyleLbl="bgShp" presStyleIdx="2" presStyleCnt="3" custLinFactNeighborX="-25040" custLinFactNeighborY="2131"/>
      <dgm:spPr/>
    </dgm:pt>
    <dgm:pt modelId="{476EDA25-9656-4F66-A5A4-8712326A0C67}" type="pres">
      <dgm:prSet presAssocID="{6668D976-22BF-4800-930E-ACA056CBE320}" presName="iconRect" presStyleLbl="node1" presStyleIdx="2" presStyleCnt="3" custLinFactNeighborX="-42713" custLinFactNeighborY="-368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i-Fi"/>
        </a:ext>
      </dgm:extLst>
    </dgm:pt>
    <dgm:pt modelId="{7E70E217-6FAA-4565-B97B-5FC14B8B94A4}" type="pres">
      <dgm:prSet presAssocID="{6668D976-22BF-4800-930E-ACA056CBE320}" presName="spaceRect" presStyleCnt="0"/>
      <dgm:spPr/>
    </dgm:pt>
    <dgm:pt modelId="{90430E66-461B-4A30-99D1-A8EC0ABDDEDB}" type="pres">
      <dgm:prSet presAssocID="{6668D976-22BF-4800-930E-ACA056CBE320}" presName="textRect" presStyleLbl="revTx" presStyleIdx="2" presStyleCnt="3" custLinFactNeighborX="-15624">
        <dgm:presLayoutVars>
          <dgm:chMax val="1"/>
          <dgm:chPref val="1"/>
        </dgm:presLayoutVars>
      </dgm:prSet>
      <dgm:spPr/>
    </dgm:pt>
  </dgm:ptLst>
  <dgm:cxnLst>
    <dgm:cxn modelId="{7333D125-3D20-41E5-9264-A7147E7D061D}" type="presOf" srcId="{CAC153FA-7DAA-4826-BE5E-D7CF765483A4}" destId="{0A171E35-1DEA-4673-8D00-3E2658D10D39}" srcOrd="0" destOrd="0" presId="urn:microsoft.com/office/officeart/2018/5/layout/IconCircleLabelList"/>
    <dgm:cxn modelId="{CEC5E081-0376-4719-8E6B-B1D969DC93A5}" type="presOf" srcId="{6668D976-22BF-4800-930E-ACA056CBE320}" destId="{90430E66-461B-4A30-99D1-A8EC0ABDDEDB}" srcOrd="0" destOrd="0" presId="urn:microsoft.com/office/officeart/2018/5/layout/IconCircleLabelList"/>
    <dgm:cxn modelId="{7A47E3A2-170D-4CB8-AEDE-5A1DAE04E35B}" type="presOf" srcId="{3769B578-3AE5-44E7-92EC-F8E777255353}" destId="{3BA2E696-155D-445D-8F96-912A47D380DC}" srcOrd="0" destOrd="0" presId="urn:microsoft.com/office/officeart/2018/5/layout/IconCircleLabelList"/>
    <dgm:cxn modelId="{AF0BB3AA-4B80-46D3-91A6-3D59C527F5BF}" type="presOf" srcId="{2D24A7F1-F361-4E92-94F7-9EC97D680FD9}" destId="{DBA59D71-2EC2-4A7F-BD3A-023926BECCBA}" srcOrd="0" destOrd="0" presId="urn:microsoft.com/office/officeart/2018/5/layout/IconCircleLabelList"/>
    <dgm:cxn modelId="{91A7C2AA-7C78-4390-8642-B1C3015F1DE7}" srcId="{CAC153FA-7DAA-4826-BE5E-D7CF765483A4}" destId="{2D24A7F1-F361-4E92-94F7-9EC97D680FD9}" srcOrd="0" destOrd="0" parTransId="{A2ADD1AB-9675-4B9A-A4CB-E7944AF28BD5}" sibTransId="{B8F6F9D1-70A5-4AF9-B5BF-72EFF6FB7C3E}"/>
    <dgm:cxn modelId="{8F64BEEA-163D-41CC-A184-29B0E8176D53}" srcId="{CAC153FA-7DAA-4826-BE5E-D7CF765483A4}" destId="{6668D976-22BF-4800-930E-ACA056CBE320}" srcOrd="2" destOrd="0" parTransId="{609C1A36-9E7F-4E97-96D4-9D82691A2C4F}" sibTransId="{E29F0845-BA2F-42F3-BD99-1E773FECCAE3}"/>
    <dgm:cxn modelId="{F29F31ED-DD76-4D2C-A3C2-74F8B662971D}" srcId="{CAC153FA-7DAA-4826-BE5E-D7CF765483A4}" destId="{3769B578-3AE5-44E7-92EC-F8E777255353}" srcOrd="1" destOrd="0" parTransId="{56D0C09C-452D-4E52-8A2F-1830B2E48E3B}" sibTransId="{86710881-831C-40BF-956A-BE83C72332BD}"/>
    <dgm:cxn modelId="{6D9175C6-CD81-477B-8B46-44D51BAD2728}" type="presParOf" srcId="{0A171E35-1DEA-4673-8D00-3E2658D10D39}" destId="{306184A9-367D-4AAB-9595-9758551B88E7}" srcOrd="0" destOrd="0" presId="urn:microsoft.com/office/officeart/2018/5/layout/IconCircleLabelList"/>
    <dgm:cxn modelId="{5B2A39E5-C8A6-4CE5-919F-7DD5B6AF7707}" type="presParOf" srcId="{306184A9-367D-4AAB-9595-9758551B88E7}" destId="{3BA5979B-BF76-4A32-80D8-AA5F44065916}" srcOrd="0" destOrd="0" presId="urn:microsoft.com/office/officeart/2018/5/layout/IconCircleLabelList"/>
    <dgm:cxn modelId="{868B1507-4BD2-49B7-9F3D-6A20DE7D30DA}" type="presParOf" srcId="{306184A9-367D-4AAB-9595-9758551B88E7}" destId="{065B1B8B-A959-4A40-8A03-D053A77A61B8}" srcOrd="1" destOrd="0" presId="urn:microsoft.com/office/officeart/2018/5/layout/IconCircleLabelList"/>
    <dgm:cxn modelId="{618F3F17-2B69-4DF0-A2DB-99C73A9718B0}" type="presParOf" srcId="{306184A9-367D-4AAB-9595-9758551B88E7}" destId="{28794548-A3EA-46BB-BC13-0E11CD39B384}" srcOrd="2" destOrd="0" presId="urn:microsoft.com/office/officeart/2018/5/layout/IconCircleLabelList"/>
    <dgm:cxn modelId="{0B5F7F7B-DAE6-48C7-9121-927929B08366}" type="presParOf" srcId="{306184A9-367D-4AAB-9595-9758551B88E7}" destId="{DBA59D71-2EC2-4A7F-BD3A-023926BECCBA}" srcOrd="3" destOrd="0" presId="urn:microsoft.com/office/officeart/2018/5/layout/IconCircleLabelList"/>
    <dgm:cxn modelId="{AE4AE3BE-0CA5-4BC4-8D5F-CDB9E76F889B}" type="presParOf" srcId="{0A171E35-1DEA-4673-8D00-3E2658D10D39}" destId="{F2299DEB-C2D2-44F8-8FD9-01897A44439C}" srcOrd="1" destOrd="0" presId="urn:microsoft.com/office/officeart/2018/5/layout/IconCircleLabelList"/>
    <dgm:cxn modelId="{E360EEAB-6E96-4992-8F62-33BE2F3E12AA}" type="presParOf" srcId="{0A171E35-1DEA-4673-8D00-3E2658D10D39}" destId="{863D0DE4-8B2A-4133-A761-8C8AC1ABB00D}" srcOrd="2" destOrd="0" presId="urn:microsoft.com/office/officeart/2018/5/layout/IconCircleLabelList"/>
    <dgm:cxn modelId="{0A4A713F-0E74-4715-B5C2-454C6817E84D}" type="presParOf" srcId="{863D0DE4-8B2A-4133-A761-8C8AC1ABB00D}" destId="{DD1CF62F-5D87-4A61-8EBC-E5F5A49729EE}" srcOrd="0" destOrd="0" presId="urn:microsoft.com/office/officeart/2018/5/layout/IconCircleLabelList"/>
    <dgm:cxn modelId="{3DB1C5B0-C4A7-489D-A9A7-975B82B6073C}" type="presParOf" srcId="{863D0DE4-8B2A-4133-A761-8C8AC1ABB00D}" destId="{CF49BA50-7147-48CD-861A-37D17B287BA9}" srcOrd="1" destOrd="0" presId="urn:microsoft.com/office/officeart/2018/5/layout/IconCircleLabelList"/>
    <dgm:cxn modelId="{2C4FA130-A932-4DDC-8EF4-B0A20A210E46}" type="presParOf" srcId="{863D0DE4-8B2A-4133-A761-8C8AC1ABB00D}" destId="{55C91AE4-8266-4F52-90DD-CCE5C6C1953D}" srcOrd="2" destOrd="0" presId="urn:microsoft.com/office/officeart/2018/5/layout/IconCircleLabelList"/>
    <dgm:cxn modelId="{1D9A437E-E3E2-4994-A0D6-CC0F75850DFF}" type="presParOf" srcId="{863D0DE4-8B2A-4133-A761-8C8AC1ABB00D}" destId="{3BA2E696-155D-445D-8F96-912A47D380DC}" srcOrd="3" destOrd="0" presId="urn:microsoft.com/office/officeart/2018/5/layout/IconCircleLabelList"/>
    <dgm:cxn modelId="{D3AB2FF8-CCBC-419F-973C-50ED1EFBC90C}" type="presParOf" srcId="{0A171E35-1DEA-4673-8D00-3E2658D10D39}" destId="{9282DFD3-4EA0-4830-AAA1-07E60F9E210A}" srcOrd="3" destOrd="0" presId="urn:microsoft.com/office/officeart/2018/5/layout/IconCircleLabelList"/>
    <dgm:cxn modelId="{A3DD5CF6-E292-4247-858F-FF9E54263877}" type="presParOf" srcId="{0A171E35-1DEA-4673-8D00-3E2658D10D39}" destId="{D5996464-04C7-4651-BDFD-1C44A200DB94}" srcOrd="4" destOrd="0" presId="urn:microsoft.com/office/officeart/2018/5/layout/IconCircleLabelList"/>
    <dgm:cxn modelId="{E8E8C799-281B-4695-B56A-E00FB33A9387}" type="presParOf" srcId="{D5996464-04C7-4651-BDFD-1C44A200DB94}" destId="{FB1B1C43-84CE-4A30-91BD-750759160FAF}" srcOrd="0" destOrd="0" presId="urn:microsoft.com/office/officeart/2018/5/layout/IconCircleLabelList"/>
    <dgm:cxn modelId="{40468FF6-4E73-45F0-8E06-3790B809F97C}" type="presParOf" srcId="{D5996464-04C7-4651-BDFD-1C44A200DB94}" destId="{476EDA25-9656-4F66-A5A4-8712326A0C67}" srcOrd="1" destOrd="0" presId="urn:microsoft.com/office/officeart/2018/5/layout/IconCircleLabelList"/>
    <dgm:cxn modelId="{A7DD474B-4DD2-4095-BF97-5EFDD8725EA8}" type="presParOf" srcId="{D5996464-04C7-4651-BDFD-1C44A200DB94}" destId="{7E70E217-6FAA-4565-B97B-5FC14B8B94A4}" srcOrd="2" destOrd="0" presId="urn:microsoft.com/office/officeart/2018/5/layout/IconCircleLabelList"/>
    <dgm:cxn modelId="{4C5B8838-CA93-4597-9715-910D75992AD3}" type="presParOf" srcId="{D5996464-04C7-4651-BDFD-1C44A200DB94}" destId="{90430E66-461B-4A30-99D1-A8EC0ABDDED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5933D-D545-4ED5-A63D-17A36F91256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A66442-3E03-4BBE-8535-15D3A0D5572F}">
      <dgm:prSet custT="1"/>
      <dgm:spPr/>
      <dgm:t>
        <a:bodyPr/>
        <a:lstStyle/>
        <a:p>
          <a:pPr>
            <a:lnSpc>
              <a:spcPct val="100000"/>
            </a:lnSpc>
          </a:pPr>
          <a:r>
            <a:rPr lang="en-US" sz="2800" b="1" dirty="0"/>
            <a:t>Leader’s guides being revised to build off courses</a:t>
          </a:r>
        </a:p>
      </dgm:t>
    </dgm:pt>
    <dgm:pt modelId="{72A74DA3-E2B7-478F-A353-00E0F75127EA}" type="parTrans" cxnId="{51657BA0-D20D-4FA2-9A45-1D0E27358017}">
      <dgm:prSet/>
      <dgm:spPr/>
      <dgm:t>
        <a:bodyPr/>
        <a:lstStyle/>
        <a:p>
          <a:endParaRPr lang="en-US"/>
        </a:p>
      </dgm:t>
    </dgm:pt>
    <dgm:pt modelId="{6CD386D8-85FD-44FA-BF83-4A3186C515B4}" type="sibTrans" cxnId="{51657BA0-D20D-4FA2-9A45-1D0E27358017}">
      <dgm:prSet/>
      <dgm:spPr/>
      <dgm:t>
        <a:bodyPr/>
        <a:lstStyle/>
        <a:p>
          <a:endParaRPr lang="en-US"/>
        </a:p>
      </dgm:t>
    </dgm:pt>
    <dgm:pt modelId="{7224D713-6367-49CB-AD4C-F751356080A9}">
      <dgm:prSet custT="1"/>
      <dgm:spPr/>
      <dgm:t>
        <a:bodyPr/>
        <a:lstStyle/>
        <a:p>
          <a:pPr>
            <a:lnSpc>
              <a:spcPct val="100000"/>
            </a:lnSpc>
          </a:pPr>
          <a:r>
            <a:rPr lang="en-US" sz="2800" b="1" dirty="0"/>
            <a:t>Online content is for self-paced learning</a:t>
          </a:r>
        </a:p>
      </dgm:t>
    </dgm:pt>
    <dgm:pt modelId="{53494356-00B3-43B9-9A34-1BD384AE5290}" type="parTrans" cxnId="{30C231AC-1974-4284-A0A6-21551BFB219F}">
      <dgm:prSet/>
      <dgm:spPr/>
      <dgm:t>
        <a:bodyPr/>
        <a:lstStyle/>
        <a:p>
          <a:endParaRPr lang="en-US"/>
        </a:p>
      </dgm:t>
    </dgm:pt>
    <dgm:pt modelId="{F3AE9D6B-21D6-4310-BB74-DE68F3C348B7}" type="sibTrans" cxnId="{30C231AC-1974-4284-A0A6-21551BFB219F}">
      <dgm:prSet/>
      <dgm:spPr/>
      <dgm:t>
        <a:bodyPr/>
        <a:lstStyle/>
        <a:p>
          <a:endParaRPr lang="en-US"/>
        </a:p>
      </dgm:t>
    </dgm:pt>
    <dgm:pt modelId="{842783C5-E3C4-4434-A51E-D99EE789424D}">
      <dgm:prSet custT="1"/>
      <dgm:spPr/>
      <dgm:t>
        <a:bodyPr/>
        <a:lstStyle/>
        <a:p>
          <a:pPr>
            <a:lnSpc>
              <a:spcPct val="100000"/>
            </a:lnSpc>
          </a:pPr>
          <a:r>
            <a:rPr lang="en-US" sz="2800" b="1" dirty="0"/>
            <a:t>In-person learning is best for sharing ideas in small groups, action planning, regionalized content, and finding solutions to our challenges.</a:t>
          </a:r>
        </a:p>
      </dgm:t>
    </dgm:pt>
    <dgm:pt modelId="{55961BAC-98BB-4BC0-AB2A-C16624AB47F1}" type="parTrans" cxnId="{60181A02-CF6D-441C-9AE4-35566E6159C4}">
      <dgm:prSet/>
      <dgm:spPr/>
      <dgm:t>
        <a:bodyPr/>
        <a:lstStyle/>
        <a:p>
          <a:endParaRPr lang="en-US"/>
        </a:p>
      </dgm:t>
    </dgm:pt>
    <dgm:pt modelId="{87885839-07B5-4D87-B6AA-499CAE2C014A}" type="sibTrans" cxnId="{60181A02-CF6D-441C-9AE4-35566E6159C4}">
      <dgm:prSet/>
      <dgm:spPr/>
      <dgm:t>
        <a:bodyPr/>
        <a:lstStyle/>
        <a:p>
          <a:endParaRPr lang="en-US"/>
        </a:p>
      </dgm:t>
    </dgm:pt>
    <dgm:pt modelId="{55EB837E-6F30-4250-9017-4BCCB02667A0}" type="pres">
      <dgm:prSet presAssocID="{EC15933D-D545-4ED5-A63D-17A36F912562}" presName="root" presStyleCnt="0">
        <dgm:presLayoutVars>
          <dgm:dir/>
          <dgm:resizeHandles val="exact"/>
        </dgm:presLayoutVars>
      </dgm:prSet>
      <dgm:spPr/>
    </dgm:pt>
    <dgm:pt modelId="{A61063C1-9319-41B4-BD1A-42B039237648}" type="pres">
      <dgm:prSet presAssocID="{CAA66442-3E03-4BBE-8535-15D3A0D5572F}" presName="compNode" presStyleCnt="0"/>
      <dgm:spPr/>
    </dgm:pt>
    <dgm:pt modelId="{7FE9B962-0D4E-40C0-BF99-E03CC2ABE316}" type="pres">
      <dgm:prSet presAssocID="{CAA66442-3E03-4BBE-8535-15D3A0D5572F}" presName="bgRect" presStyleLbl="bgShp" presStyleIdx="0" presStyleCnt="3"/>
      <dgm:spPr/>
    </dgm:pt>
    <dgm:pt modelId="{606EF581-7564-406D-8DA2-2BD7C8C899EE}" type="pres">
      <dgm:prSet presAssocID="{CAA66442-3E03-4BBE-8535-15D3A0D557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174A0C27-4D27-42A8-AC07-A5A281E69F1B}" type="pres">
      <dgm:prSet presAssocID="{CAA66442-3E03-4BBE-8535-15D3A0D5572F}" presName="spaceRect" presStyleCnt="0"/>
      <dgm:spPr/>
    </dgm:pt>
    <dgm:pt modelId="{89E93289-2648-441D-B918-2E6EB4944725}" type="pres">
      <dgm:prSet presAssocID="{CAA66442-3E03-4BBE-8535-15D3A0D5572F}" presName="parTx" presStyleLbl="revTx" presStyleIdx="0" presStyleCnt="3">
        <dgm:presLayoutVars>
          <dgm:chMax val="0"/>
          <dgm:chPref val="0"/>
        </dgm:presLayoutVars>
      </dgm:prSet>
      <dgm:spPr/>
    </dgm:pt>
    <dgm:pt modelId="{F1B99E9C-8199-418D-BF7A-B15FE562846C}" type="pres">
      <dgm:prSet presAssocID="{6CD386D8-85FD-44FA-BF83-4A3186C515B4}" presName="sibTrans" presStyleCnt="0"/>
      <dgm:spPr/>
    </dgm:pt>
    <dgm:pt modelId="{E444CAB0-D731-4C88-843B-0605F5A8D9D9}" type="pres">
      <dgm:prSet presAssocID="{7224D713-6367-49CB-AD4C-F751356080A9}" presName="compNode" presStyleCnt="0"/>
      <dgm:spPr/>
    </dgm:pt>
    <dgm:pt modelId="{3533D469-DA3E-4A32-AC02-5329B64727D1}" type="pres">
      <dgm:prSet presAssocID="{7224D713-6367-49CB-AD4C-F751356080A9}" presName="bgRect" presStyleLbl="bgShp" presStyleIdx="1" presStyleCnt="3"/>
      <dgm:spPr/>
    </dgm:pt>
    <dgm:pt modelId="{9539DF4F-1653-4834-A2EA-1C3838D2C600}" type="pres">
      <dgm:prSet presAssocID="{7224D713-6367-49CB-AD4C-F751356080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2D816C62-1BE7-4C94-A5E5-BE474E59613D}" type="pres">
      <dgm:prSet presAssocID="{7224D713-6367-49CB-AD4C-F751356080A9}" presName="spaceRect" presStyleCnt="0"/>
      <dgm:spPr/>
    </dgm:pt>
    <dgm:pt modelId="{CDC928BB-0196-49AD-8EC0-885AF2836CF6}" type="pres">
      <dgm:prSet presAssocID="{7224D713-6367-49CB-AD4C-F751356080A9}" presName="parTx" presStyleLbl="revTx" presStyleIdx="1" presStyleCnt="3">
        <dgm:presLayoutVars>
          <dgm:chMax val="0"/>
          <dgm:chPref val="0"/>
        </dgm:presLayoutVars>
      </dgm:prSet>
      <dgm:spPr/>
    </dgm:pt>
    <dgm:pt modelId="{2AF68306-5D33-4646-BA45-81C881561060}" type="pres">
      <dgm:prSet presAssocID="{F3AE9D6B-21D6-4310-BB74-DE68F3C348B7}" presName="sibTrans" presStyleCnt="0"/>
      <dgm:spPr/>
    </dgm:pt>
    <dgm:pt modelId="{84C99A37-EC2C-4A2A-999B-F82161ED829E}" type="pres">
      <dgm:prSet presAssocID="{842783C5-E3C4-4434-A51E-D99EE789424D}" presName="compNode" presStyleCnt="0"/>
      <dgm:spPr/>
    </dgm:pt>
    <dgm:pt modelId="{A6D39147-ABC9-419B-AD0A-33AB3DC0581D}" type="pres">
      <dgm:prSet presAssocID="{842783C5-E3C4-4434-A51E-D99EE789424D}" presName="bgRect" presStyleLbl="bgShp" presStyleIdx="2" presStyleCnt="3"/>
      <dgm:spPr/>
    </dgm:pt>
    <dgm:pt modelId="{A53B40F4-FD92-49C1-A374-AE59AB1358CA}" type="pres">
      <dgm:prSet presAssocID="{842783C5-E3C4-4434-A51E-D99EE78942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Brainstorm"/>
        </a:ext>
      </dgm:extLst>
    </dgm:pt>
    <dgm:pt modelId="{C5FD110C-853E-4D16-A040-75EAAD3F1C2A}" type="pres">
      <dgm:prSet presAssocID="{842783C5-E3C4-4434-A51E-D99EE789424D}" presName="spaceRect" presStyleCnt="0"/>
      <dgm:spPr/>
    </dgm:pt>
    <dgm:pt modelId="{D73B519F-E29D-4D71-AEB7-33021D10A10A}" type="pres">
      <dgm:prSet presAssocID="{842783C5-E3C4-4434-A51E-D99EE789424D}" presName="parTx" presStyleLbl="revTx" presStyleIdx="2" presStyleCnt="3">
        <dgm:presLayoutVars>
          <dgm:chMax val="0"/>
          <dgm:chPref val="0"/>
        </dgm:presLayoutVars>
      </dgm:prSet>
      <dgm:spPr/>
    </dgm:pt>
  </dgm:ptLst>
  <dgm:cxnLst>
    <dgm:cxn modelId="{60181A02-CF6D-441C-9AE4-35566E6159C4}" srcId="{EC15933D-D545-4ED5-A63D-17A36F912562}" destId="{842783C5-E3C4-4434-A51E-D99EE789424D}" srcOrd="2" destOrd="0" parTransId="{55961BAC-98BB-4BC0-AB2A-C16624AB47F1}" sibTransId="{87885839-07B5-4D87-B6AA-499CAE2C014A}"/>
    <dgm:cxn modelId="{3CAE0D1A-8DF4-4CC1-A8FE-A979381DD93C}" type="presOf" srcId="{EC15933D-D545-4ED5-A63D-17A36F912562}" destId="{55EB837E-6F30-4250-9017-4BCCB02667A0}" srcOrd="0" destOrd="0" presId="urn:microsoft.com/office/officeart/2018/2/layout/IconVerticalSolidList"/>
    <dgm:cxn modelId="{9DDCCC23-68E4-475F-B67D-E4CDEBE01531}" type="presOf" srcId="{CAA66442-3E03-4BBE-8535-15D3A0D5572F}" destId="{89E93289-2648-441D-B918-2E6EB4944725}" srcOrd="0" destOrd="0" presId="urn:microsoft.com/office/officeart/2018/2/layout/IconVerticalSolidList"/>
    <dgm:cxn modelId="{6A99E46C-B476-44C8-B7CC-45AF9F7ECAA7}" type="presOf" srcId="{842783C5-E3C4-4434-A51E-D99EE789424D}" destId="{D73B519F-E29D-4D71-AEB7-33021D10A10A}" srcOrd="0" destOrd="0" presId="urn:microsoft.com/office/officeart/2018/2/layout/IconVerticalSolidList"/>
    <dgm:cxn modelId="{D5A7EF7F-7474-47AC-9989-279E43550ACD}" type="presOf" srcId="{7224D713-6367-49CB-AD4C-F751356080A9}" destId="{CDC928BB-0196-49AD-8EC0-885AF2836CF6}" srcOrd="0" destOrd="0" presId="urn:microsoft.com/office/officeart/2018/2/layout/IconVerticalSolidList"/>
    <dgm:cxn modelId="{51657BA0-D20D-4FA2-9A45-1D0E27358017}" srcId="{EC15933D-D545-4ED5-A63D-17A36F912562}" destId="{CAA66442-3E03-4BBE-8535-15D3A0D5572F}" srcOrd="0" destOrd="0" parTransId="{72A74DA3-E2B7-478F-A353-00E0F75127EA}" sibTransId="{6CD386D8-85FD-44FA-BF83-4A3186C515B4}"/>
    <dgm:cxn modelId="{30C231AC-1974-4284-A0A6-21551BFB219F}" srcId="{EC15933D-D545-4ED5-A63D-17A36F912562}" destId="{7224D713-6367-49CB-AD4C-F751356080A9}" srcOrd="1" destOrd="0" parTransId="{53494356-00B3-43B9-9A34-1BD384AE5290}" sibTransId="{F3AE9D6B-21D6-4310-BB74-DE68F3C348B7}"/>
    <dgm:cxn modelId="{5810ACCF-6C17-4495-BC5E-408481E9A468}" type="presParOf" srcId="{55EB837E-6F30-4250-9017-4BCCB02667A0}" destId="{A61063C1-9319-41B4-BD1A-42B039237648}" srcOrd="0" destOrd="0" presId="urn:microsoft.com/office/officeart/2018/2/layout/IconVerticalSolidList"/>
    <dgm:cxn modelId="{965FD140-09EC-4835-AD40-AF2B7E1F5634}" type="presParOf" srcId="{A61063C1-9319-41B4-BD1A-42B039237648}" destId="{7FE9B962-0D4E-40C0-BF99-E03CC2ABE316}" srcOrd="0" destOrd="0" presId="urn:microsoft.com/office/officeart/2018/2/layout/IconVerticalSolidList"/>
    <dgm:cxn modelId="{3126F5AC-AD18-4EE1-9FE1-E53D33BC2B82}" type="presParOf" srcId="{A61063C1-9319-41B4-BD1A-42B039237648}" destId="{606EF581-7564-406D-8DA2-2BD7C8C899EE}" srcOrd="1" destOrd="0" presId="urn:microsoft.com/office/officeart/2018/2/layout/IconVerticalSolidList"/>
    <dgm:cxn modelId="{102B919B-8FCC-463A-AE13-E4735E39F9A2}" type="presParOf" srcId="{A61063C1-9319-41B4-BD1A-42B039237648}" destId="{174A0C27-4D27-42A8-AC07-A5A281E69F1B}" srcOrd="2" destOrd="0" presId="urn:microsoft.com/office/officeart/2018/2/layout/IconVerticalSolidList"/>
    <dgm:cxn modelId="{EA21C839-908B-471A-804D-A051368B1262}" type="presParOf" srcId="{A61063C1-9319-41B4-BD1A-42B039237648}" destId="{89E93289-2648-441D-B918-2E6EB4944725}" srcOrd="3" destOrd="0" presId="urn:microsoft.com/office/officeart/2018/2/layout/IconVerticalSolidList"/>
    <dgm:cxn modelId="{C9629F31-5456-47B3-BAAA-5E6EDC91EB9B}" type="presParOf" srcId="{55EB837E-6F30-4250-9017-4BCCB02667A0}" destId="{F1B99E9C-8199-418D-BF7A-B15FE562846C}" srcOrd="1" destOrd="0" presId="urn:microsoft.com/office/officeart/2018/2/layout/IconVerticalSolidList"/>
    <dgm:cxn modelId="{2116916E-EEB8-4E24-A4A0-669416386A4A}" type="presParOf" srcId="{55EB837E-6F30-4250-9017-4BCCB02667A0}" destId="{E444CAB0-D731-4C88-843B-0605F5A8D9D9}" srcOrd="2" destOrd="0" presId="urn:microsoft.com/office/officeart/2018/2/layout/IconVerticalSolidList"/>
    <dgm:cxn modelId="{64D5CBBE-EE79-4CAD-B9D0-8E896B39F45A}" type="presParOf" srcId="{E444CAB0-D731-4C88-843B-0605F5A8D9D9}" destId="{3533D469-DA3E-4A32-AC02-5329B64727D1}" srcOrd="0" destOrd="0" presId="urn:microsoft.com/office/officeart/2018/2/layout/IconVerticalSolidList"/>
    <dgm:cxn modelId="{454912B8-FC35-4A6D-8AE8-9DC028D9031E}" type="presParOf" srcId="{E444CAB0-D731-4C88-843B-0605F5A8D9D9}" destId="{9539DF4F-1653-4834-A2EA-1C3838D2C600}" srcOrd="1" destOrd="0" presId="urn:microsoft.com/office/officeart/2018/2/layout/IconVerticalSolidList"/>
    <dgm:cxn modelId="{57C3A2FB-B363-4C3E-91FC-FFFD2C516982}" type="presParOf" srcId="{E444CAB0-D731-4C88-843B-0605F5A8D9D9}" destId="{2D816C62-1BE7-4C94-A5E5-BE474E59613D}" srcOrd="2" destOrd="0" presId="urn:microsoft.com/office/officeart/2018/2/layout/IconVerticalSolidList"/>
    <dgm:cxn modelId="{A469D047-C433-45D4-8CDF-324B37A0A449}" type="presParOf" srcId="{E444CAB0-D731-4C88-843B-0605F5A8D9D9}" destId="{CDC928BB-0196-49AD-8EC0-885AF2836CF6}" srcOrd="3" destOrd="0" presId="urn:microsoft.com/office/officeart/2018/2/layout/IconVerticalSolidList"/>
    <dgm:cxn modelId="{22FE3713-4004-474A-BFAF-55C6079DA684}" type="presParOf" srcId="{55EB837E-6F30-4250-9017-4BCCB02667A0}" destId="{2AF68306-5D33-4646-BA45-81C881561060}" srcOrd="3" destOrd="0" presId="urn:microsoft.com/office/officeart/2018/2/layout/IconVerticalSolidList"/>
    <dgm:cxn modelId="{6CEB3D9A-3016-4E62-9606-274303B47F0C}" type="presParOf" srcId="{55EB837E-6F30-4250-9017-4BCCB02667A0}" destId="{84C99A37-EC2C-4A2A-999B-F82161ED829E}" srcOrd="4" destOrd="0" presId="urn:microsoft.com/office/officeart/2018/2/layout/IconVerticalSolidList"/>
    <dgm:cxn modelId="{23878CD0-B919-4535-AAC9-C635F30A0C77}" type="presParOf" srcId="{84C99A37-EC2C-4A2A-999B-F82161ED829E}" destId="{A6D39147-ABC9-419B-AD0A-33AB3DC0581D}" srcOrd="0" destOrd="0" presId="urn:microsoft.com/office/officeart/2018/2/layout/IconVerticalSolidList"/>
    <dgm:cxn modelId="{B58C20DD-4FDA-4B47-86A3-EA81F6B86A10}" type="presParOf" srcId="{84C99A37-EC2C-4A2A-999B-F82161ED829E}" destId="{A53B40F4-FD92-49C1-A374-AE59AB1358CA}" srcOrd="1" destOrd="0" presId="urn:microsoft.com/office/officeart/2018/2/layout/IconVerticalSolidList"/>
    <dgm:cxn modelId="{29C9A155-1FB7-463C-A93C-229DFB43D7EF}" type="presParOf" srcId="{84C99A37-EC2C-4A2A-999B-F82161ED829E}" destId="{C5FD110C-853E-4D16-A040-75EAAD3F1C2A}" srcOrd="2" destOrd="0" presId="urn:microsoft.com/office/officeart/2018/2/layout/IconVerticalSolidList"/>
    <dgm:cxn modelId="{0F7F18A2-9789-4279-8BC0-E675E1AF4EE7}" type="presParOf" srcId="{84C99A37-EC2C-4A2A-999B-F82161ED829E}" destId="{D73B519F-E29D-4D71-AEB7-33021D10A10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5979B-BF76-4A32-80D8-AA5F44065916}">
      <dsp:nvSpPr>
        <dsp:cNvPr id="0" name=""/>
        <dsp:cNvSpPr/>
      </dsp:nvSpPr>
      <dsp:spPr>
        <a:xfrm>
          <a:off x="674850" y="285212"/>
          <a:ext cx="2093062" cy="2093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B1B8B-A959-4A40-8A03-D053A77A61B8}">
      <dsp:nvSpPr>
        <dsp:cNvPr id="0" name=""/>
        <dsp:cNvSpPr/>
      </dsp:nvSpPr>
      <dsp:spPr>
        <a:xfrm>
          <a:off x="1120912" y="731274"/>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59D71-2EC2-4A7F-BD3A-023926BECCBA}">
      <dsp:nvSpPr>
        <dsp:cNvPr id="0" name=""/>
        <dsp:cNvSpPr/>
      </dsp:nvSpPr>
      <dsp:spPr>
        <a:xfrm>
          <a:off x="5756" y="3030212"/>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t>PETS CURRICULUM</a:t>
          </a:r>
        </a:p>
      </dsp:txBody>
      <dsp:txXfrm>
        <a:off x="5756" y="3030212"/>
        <a:ext cx="3431250" cy="720000"/>
      </dsp:txXfrm>
    </dsp:sp>
    <dsp:sp modelId="{DD1CF62F-5D87-4A61-8EBC-E5F5A49729EE}">
      <dsp:nvSpPr>
        <dsp:cNvPr id="0" name=""/>
        <dsp:cNvSpPr/>
      </dsp:nvSpPr>
      <dsp:spPr>
        <a:xfrm>
          <a:off x="4472396" y="240923"/>
          <a:ext cx="2093062" cy="2093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9BA50-7147-48CD-861A-37D17B287BA9}">
      <dsp:nvSpPr>
        <dsp:cNvPr id="0" name=""/>
        <dsp:cNvSpPr/>
      </dsp:nvSpPr>
      <dsp:spPr>
        <a:xfrm>
          <a:off x="4918460" y="686996"/>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2E696-155D-445D-8F96-912A47D380DC}">
      <dsp:nvSpPr>
        <dsp:cNvPr id="0" name=""/>
        <dsp:cNvSpPr/>
      </dsp:nvSpPr>
      <dsp:spPr>
        <a:xfrm>
          <a:off x="3694590" y="3030212"/>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t>Data</a:t>
          </a:r>
        </a:p>
      </dsp:txBody>
      <dsp:txXfrm>
        <a:off x="3694590" y="3030212"/>
        <a:ext cx="3431250" cy="720000"/>
      </dsp:txXfrm>
    </dsp:sp>
    <dsp:sp modelId="{FB1B1C43-84CE-4A30-91BD-750759160FAF}">
      <dsp:nvSpPr>
        <dsp:cNvPr id="0" name=""/>
        <dsp:cNvSpPr/>
      </dsp:nvSpPr>
      <dsp:spPr>
        <a:xfrm>
          <a:off x="8214184" y="329815"/>
          <a:ext cx="2093062" cy="2093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EDA25-9656-4F66-A5A4-8712326A0C67}">
      <dsp:nvSpPr>
        <dsp:cNvPr id="0" name=""/>
        <dsp:cNvSpPr/>
      </dsp:nvSpPr>
      <dsp:spPr>
        <a:xfrm>
          <a:off x="8671393" y="686996"/>
          <a:ext cx="1200937" cy="1200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30E66-461B-4A30-99D1-A8EC0ABDDEDB}">
      <dsp:nvSpPr>
        <dsp:cNvPr id="0" name=""/>
        <dsp:cNvSpPr/>
      </dsp:nvSpPr>
      <dsp:spPr>
        <a:xfrm>
          <a:off x="7533095" y="3030212"/>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t>Staying Connected</a:t>
          </a:r>
        </a:p>
      </dsp:txBody>
      <dsp:txXfrm>
        <a:off x="7533095" y="3030212"/>
        <a:ext cx="343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9B962-0D4E-40C0-BF99-E03CC2ABE316}">
      <dsp:nvSpPr>
        <dsp:cNvPr id="0" name=""/>
        <dsp:cNvSpPr/>
      </dsp:nvSpPr>
      <dsp:spPr>
        <a:xfrm>
          <a:off x="0" y="4452"/>
          <a:ext cx="11506200" cy="1467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EF581-7564-406D-8DA2-2BD7C8C899EE}">
      <dsp:nvSpPr>
        <dsp:cNvPr id="0" name=""/>
        <dsp:cNvSpPr/>
      </dsp:nvSpPr>
      <dsp:spPr>
        <a:xfrm>
          <a:off x="443842" y="334583"/>
          <a:ext cx="807775" cy="806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3289-2648-441D-B918-2E6EB4944725}">
      <dsp:nvSpPr>
        <dsp:cNvPr id="0" name=""/>
        <dsp:cNvSpPr/>
      </dsp:nvSpPr>
      <dsp:spPr>
        <a:xfrm>
          <a:off x="1695460" y="4452"/>
          <a:ext cx="9698851" cy="1468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36" tIns="155436" rIns="155436" bIns="155436" numCol="1" spcCol="1270" anchor="ctr" anchorCtr="0">
          <a:noAutofit/>
        </a:bodyPr>
        <a:lstStyle/>
        <a:p>
          <a:pPr marL="0" lvl="0" indent="0" algn="l" defTabSz="1244600">
            <a:lnSpc>
              <a:spcPct val="100000"/>
            </a:lnSpc>
            <a:spcBef>
              <a:spcPct val="0"/>
            </a:spcBef>
            <a:spcAft>
              <a:spcPct val="35000"/>
            </a:spcAft>
            <a:buNone/>
          </a:pPr>
          <a:r>
            <a:rPr lang="en-US" sz="2800" b="1" kern="1200" dirty="0"/>
            <a:t>Leader’s guides being revised to build off courses</a:t>
          </a:r>
        </a:p>
      </dsp:txBody>
      <dsp:txXfrm>
        <a:off x="1695460" y="4452"/>
        <a:ext cx="9698851" cy="1468682"/>
      </dsp:txXfrm>
    </dsp:sp>
    <dsp:sp modelId="{3533D469-DA3E-4A32-AC02-5329B64727D1}">
      <dsp:nvSpPr>
        <dsp:cNvPr id="0" name=""/>
        <dsp:cNvSpPr/>
      </dsp:nvSpPr>
      <dsp:spPr>
        <a:xfrm>
          <a:off x="0" y="1808833"/>
          <a:ext cx="11506200" cy="1467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9DF4F-1653-4834-A2EA-1C3838D2C600}">
      <dsp:nvSpPr>
        <dsp:cNvPr id="0" name=""/>
        <dsp:cNvSpPr/>
      </dsp:nvSpPr>
      <dsp:spPr>
        <a:xfrm>
          <a:off x="443842" y="2138964"/>
          <a:ext cx="807775" cy="806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928BB-0196-49AD-8EC0-885AF2836CF6}">
      <dsp:nvSpPr>
        <dsp:cNvPr id="0" name=""/>
        <dsp:cNvSpPr/>
      </dsp:nvSpPr>
      <dsp:spPr>
        <a:xfrm>
          <a:off x="1695460" y="1808833"/>
          <a:ext cx="9698851" cy="1468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36" tIns="155436" rIns="155436" bIns="155436" numCol="1" spcCol="1270" anchor="ctr" anchorCtr="0">
          <a:noAutofit/>
        </a:bodyPr>
        <a:lstStyle/>
        <a:p>
          <a:pPr marL="0" lvl="0" indent="0" algn="l" defTabSz="1244600">
            <a:lnSpc>
              <a:spcPct val="100000"/>
            </a:lnSpc>
            <a:spcBef>
              <a:spcPct val="0"/>
            </a:spcBef>
            <a:spcAft>
              <a:spcPct val="35000"/>
            </a:spcAft>
            <a:buNone/>
          </a:pPr>
          <a:r>
            <a:rPr lang="en-US" sz="2800" b="1" kern="1200" dirty="0"/>
            <a:t>Online content is for self-paced learning</a:t>
          </a:r>
        </a:p>
      </dsp:txBody>
      <dsp:txXfrm>
        <a:off x="1695460" y="1808833"/>
        <a:ext cx="9698851" cy="1468682"/>
      </dsp:txXfrm>
    </dsp:sp>
    <dsp:sp modelId="{A6D39147-ABC9-419B-AD0A-33AB3DC0581D}">
      <dsp:nvSpPr>
        <dsp:cNvPr id="0" name=""/>
        <dsp:cNvSpPr/>
      </dsp:nvSpPr>
      <dsp:spPr>
        <a:xfrm>
          <a:off x="0" y="3613214"/>
          <a:ext cx="11506200" cy="1467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B40F4-FD92-49C1-A374-AE59AB1358CA}">
      <dsp:nvSpPr>
        <dsp:cNvPr id="0" name=""/>
        <dsp:cNvSpPr/>
      </dsp:nvSpPr>
      <dsp:spPr>
        <a:xfrm>
          <a:off x="444276" y="3943345"/>
          <a:ext cx="807775" cy="806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B519F-E29D-4D71-AEB7-33021D10A10A}">
      <dsp:nvSpPr>
        <dsp:cNvPr id="0" name=""/>
        <dsp:cNvSpPr/>
      </dsp:nvSpPr>
      <dsp:spPr>
        <a:xfrm>
          <a:off x="1696327" y="3613214"/>
          <a:ext cx="9698851" cy="1468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36" tIns="155436" rIns="155436" bIns="155436" numCol="1" spcCol="1270" anchor="ctr" anchorCtr="0">
          <a:noAutofit/>
        </a:bodyPr>
        <a:lstStyle/>
        <a:p>
          <a:pPr marL="0" lvl="0" indent="0" algn="l" defTabSz="1244600">
            <a:lnSpc>
              <a:spcPct val="100000"/>
            </a:lnSpc>
            <a:spcBef>
              <a:spcPct val="0"/>
            </a:spcBef>
            <a:spcAft>
              <a:spcPct val="35000"/>
            </a:spcAft>
            <a:buNone/>
          </a:pPr>
          <a:r>
            <a:rPr lang="en-US" sz="2800" b="1" kern="1200" dirty="0"/>
            <a:t>In-person learning is best for sharing ideas in small groups, action planning, regionalized content, and finding solutions to our challenges.</a:t>
          </a:r>
        </a:p>
      </dsp:txBody>
      <dsp:txXfrm>
        <a:off x="1696327" y="3613214"/>
        <a:ext cx="9698851" cy="14686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DCEC3D-6CB1-4E37-A05F-6DF6F58D2194}" type="datetimeFigureOut">
              <a:rPr lang="en-US" smtClean="0"/>
              <a:t>7/22/2024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1C3E35-8D13-4154-812C-FE6244EA9926}" type="slidenum">
              <a:rPr lang="en-US" smtClean="0"/>
              <a:t>‹#›</a:t>
            </a:fld>
            <a:endParaRPr lang="en-US"/>
          </a:p>
        </p:txBody>
      </p:sp>
    </p:spTree>
    <p:extLst>
      <p:ext uri="{BB962C8B-B14F-4D97-AF65-F5344CB8AC3E}">
        <p14:creationId xmlns:p14="http://schemas.microsoft.com/office/powerpoint/2010/main" val="24663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is Kimberly Kouame and I work on the Learning and Development Team. I’m the Learning Resources Manager and my team oversees the Learning Center, creating content for role-based training, and leader’s guides for learning events like PETS. </a:t>
            </a:r>
          </a:p>
          <a:p>
            <a:endParaRPr lang="en-US" dirty="0"/>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142128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50505"/>
                </a:solidFill>
                <a:effectLst/>
                <a:latin typeface="inherit"/>
              </a:rPr>
              <a:t>We've started to change our language on the Learning Center from training to learning as part of our culture shift. This is a work in progress. This year we are updating a lot of courses. There will be a lot less new courses available over the next 18 months because we want to make sure what we have is up to date. As things will change after Council in April. </a:t>
            </a:r>
          </a:p>
          <a:p>
            <a:pPr algn="l"/>
            <a:endParaRPr lang="en-US" b="0" i="0" dirty="0">
              <a:solidFill>
                <a:srgbClr val="050505"/>
              </a:solidFill>
              <a:effectLst/>
              <a:latin typeface="inherit"/>
            </a:endParaRPr>
          </a:p>
          <a:p>
            <a:pPr algn="l"/>
            <a:r>
              <a:rPr lang="en-US" b="0" i="0" dirty="0">
                <a:solidFill>
                  <a:srgbClr val="050505"/>
                </a:solidFill>
                <a:effectLst/>
                <a:latin typeface="inherit"/>
              </a:rPr>
              <a:t>Event titles that require changes through the Council on Legislation (COL), such as the Presidents-elect Training Seminar, have not been updated yet. Rotary’s Learning Committee will continue to consider what is needed to fully move us from training to learning and will make recommendations to the RI Board. This will include additional code edits and board decisions to change other roles that don’t need COL approval, such as the GETS Team Lead and the IA Seminar Trainer. We’ll be working on this for the next few years with the Learning Committee, the Board, and the COL. </a:t>
            </a:r>
          </a:p>
          <a:p>
            <a:pPr algn="l"/>
            <a:endParaRPr lang="en-US" b="0" i="0" dirty="0">
              <a:solidFill>
                <a:srgbClr val="050505"/>
              </a:solidFill>
              <a:effectLst/>
              <a:latin typeface="inherit"/>
            </a:endParaRPr>
          </a:p>
          <a:p>
            <a:pPr algn="l"/>
            <a:r>
              <a:rPr lang="en-US" b="0" i="0" dirty="0">
                <a:solidFill>
                  <a:srgbClr val="050505"/>
                </a:solidFill>
                <a:effectLst/>
                <a:latin typeface="inherit"/>
              </a:rPr>
              <a:t>You are encouraged to consider how this shift from training to learning impacts your activities and to start changing where needed.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174643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catalog I wanted to point our was our Trainer catalog. This has basic information on how to facilitate in-person or online sessions. We recommend that anyone conducting training at the club, district, or zone level should complete the Facilitator Basics learning plan prior to the event. We also recommend hosting in-person practice sessions for your facilitators to practice their session and receive feedback from their peers, like what IA Learning Facilitators do to prepare for the International Assembly the week before governors-elect arrive. </a:t>
            </a:r>
          </a:p>
          <a:p>
            <a:endParaRPr lang="en-US" dirty="0"/>
          </a:p>
          <a:p>
            <a:r>
              <a:rPr lang="en-US" dirty="0"/>
              <a:t>Several of our Leader’s Guides are in here including the PETS LG and District Training Assembly LG which is newly revised this year.</a:t>
            </a:r>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175233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show the current learning plans for this Rotary year.</a:t>
            </a:r>
          </a:p>
          <a:p>
            <a:endParaRPr lang="en-US" dirty="0"/>
          </a:p>
          <a:p>
            <a:r>
              <a:rPr lang="en-US" dirty="0"/>
              <a:t>Ideally your PEs are taking this set of courses prior to PETS.</a:t>
            </a:r>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425185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difference you will notice is Protecting Youth Program Participants is now an annual course. Members working with youth should take this course annually. It will work similarly to grant management recertification; except we give you the entire course each year. This year the content didn’t change from last year, but we hope to start on revisions to have them ready for next year. </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78331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SLOWLY </a:t>
            </a:r>
            <a:r>
              <a:rPr lang="en-US" dirty="0">
                <a:cs typeface="Calibri"/>
              </a:rPr>
              <a:t>KIM - Let’s look at data specific to Presidents and then we’ll get into some Learning Center data.</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99567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Globally and regionally,  this is an increase of 5% of club presidents finding PETS the most valuable. Online courses increased by 1% but we’ll see if that shifts in the next survey due to the courses now being required. </a:t>
            </a:r>
          </a:p>
          <a:p>
            <a:endParaRPr lang="en-US" dirty="0"/>
          </a:p>
          <a:p>
            <a:r>
              <a:rPr lang="en-US" dirty="0"/>
              <a:t>Learning from their predecessor went down by 1% and other increased by 2%. </a:t>
            </a:r>
          </a:p>
          <a:p>
            <a:endParaRPr lang="en-US" dirty="0"/>
          </a:p>
          <a:p>
            <a:endParaRPr lang="en-US" dirty="0"/>
          </a:p>
          <a:p>
            <a:r>
              <a:rPr lang="en-US" dirty="0"/>
              <a:t>Does this data say anything to you? What do you think when less than 50% say PETS is useful? Do you get more than 50% of PEs to attend?</a:t>
            </a:r>
          </a:p>
          <a:p>
            <a:endParaRPr lang="en-US" b="1" dirty="0"/>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1522525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 blue the numbers for 2022. In 2023, you see globally in purple but then the yellow represents that 2023 data only for the US/Canada/Caribbean meaning in this region they feel very prepared more often than in other areas, and I believe that’s thanks to this group and all the work you do all year long. </a:t>
            </a:r>
          </a:p>
          <a:p>
            <a:endParaRPr lang="en-US" dirty="0"/>
          </a:p>
          <a:p>
            <a:r>
              <a:rPr lang="en-US" dirty="0"/>
              <a:t>How many thing some of this is out of your control?</a:t>
            </a:r>
          </a:p>
          <a:p>
            <a:r>
              <a:rPr lang="en-US" dirty="0"/>
              <a:t>What are some of the problems you are running into?</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355175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was collected as of September 2023</a:t>
            </a:r>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2319896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collected as of 16 July 2024.</a:t>
            </a:r>
          </a:p>
        </p:txBody>
      </p:sp>
      <p:sp>
        <p:nvSpPr>
          <p:cNvPr id="4" name="Slide Number Placeholder 3"/>
          <p:cNvSpPr>
            <a:spLocks noGrp="1"/>
          </p:cNvSpPr>
          <p:nvPr>
            <p:ph type="sldNum" sz="quarter" idx="5"/>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168819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C3E35-8D13-4154-812C-FE6244EA9926}" type="slidenum">
              <a:rPr lang="en-US" smtClean="0"/>
              <a:t>19</a:t>
            </a:fld>
            <a:endParaRPr lang="en-US"/>
          </a:p>
        </p:txBody>
      </p:sp>
    </p:spTree>
    <p:extLst>
      <p:ext uri="{BB962C8B-B14F-4D97-AF65-F5344CB8AC3E}">
        <p14:creationId xmlns:p14="http://schemas.microsoft.com/office/powerpoint/2010/main" val="36218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cover three topics. </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905022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1 July 2024</a:t>
            </a:r>
          </a:p>
          <a:p>
            <a:endParaRPr lang="en-US" dirty="0"/>
          </a:p>
          <a:p>
            <a:r>
              <a:rPr lang="en-US" dirty="0"/>
              <a:t>The average per zone is 30,400 courses complete. </a:t>
            </a:r>
          </a:p>
        </p:txBody>
      </p:sp>
      <p:sp>
        <p:nvSpPr>
          <p:cNvPr id="4" name="Slide Number Placehold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3144382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1 July 2022</a:t>
            </a:r>
          </a:p>
          <a:p>
            <a:endParaRPr lang="en-US" dirty="0"/>
          </a:p>
          <a:p>
            <a:r>
              <a:rPr lang="en-US" dirty="0"/>
              <a:t>If we look a little more closely at the US zones, we can see they aren’t meeting the average. There is lots of room for growth.</a:t>
            </a:r>
          </a:p>
        </p:txBody>
      </p:sp>
      <p:sp>
        <p:nvSpPr>
          <p:cNvPr id="4" name="Slide Number Placeholder 3"/>
          <p:cNvSpPr>
            <a:spLocks noGrp="1"/>
          </p:cNvSpPr>
          <p:nvPr>
            <p:ph type="sldNum" sz="quarter" idx="5"/>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3826538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2023-24 based on June 20, 2024 club numbers. Updated 30 June 2024.</a:t>
            </a:r>
          </a:p>
          <a:p>
            <a:endParaRPr lang="en-US" dirty="0"/>
          </a:p>
          <a:p>
            <a:r>
              <a:rPr lang="en-US" dirty="0"/>
              <a:t>Note the first year does not include Rotaract clubs.</a:t>
            </a:r>
          </a:p>
          <a:p>
            <a:endParaRPr lang="en-US" baseline="0" dirty="0"/>
          </a:p>
        </p:txBody>
      </p:sp>
      <p:sp>
        <p:nvSpPr>
          <p:cNvPr id="4" name="Slide Number Placeholder 3"/>
          <p:cNvSpPr>
            <a:spLocks noGrp="1"/>
          </p:cNvSpPr>
          <p:nvPr>
            <p:ph type="sldNum" sz="quarter" idx="10"/>
          </p:nvPr>
        </p:nvSpPr>
        <p:spPr/>
        <p:txBody>
          <a:bodyPr/>
          <a:lstStyle/>
          <a:p>
            <a:pPr defTabSz="949478">
              <a:defRPr/>
            </a:pPr>
            <a:fld id="{DB827055-821E-4F6B-AAA9-2685E1493D9C}" type="slidenum">
              <a:rPr lang="en-US">
                <a:solidFill>
                  <a:prstClr val="black"/>
                </a:solidFill>
                <a:latin typeface="Calibri" panose="020F0502020204030204"/>
              </a:rPr>
              <a:pPr defTabSz="949478">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9708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SLOWLY MEGAN – Now that you’ve learned about all the content available and how to access the content, let’s look at how to stay connected to what’s new.</a:t>
            </a:r>
          </a:p>
        </p:txBody>
      </p:sp>
      <p:sp>
        <p:nvSpPr>
          <p:cNvPr id="4" name="Slide Number Placeholder 3"/>
          <p:cNvSpPr>
            <a:spLocks noGrp="1"/>
          </p:cNvSpPr>
          <p:nvPr>
            <p:ph type="sldNum" sz="quarter" idx="10"/>
          </p:nvPr>
        </p:nvSpPr>
        <p:spPr/>
        <p:txBody>
          <a:bodyPr/>
          <a:lstStyle/>
          <a:p>
            <a:fld id="{DB827055-821E-4F6B-AAA9-2685E1493D9C}" type="slidenum">
              <a:rPr lang="en-US" smtClean="0"/>
              <a:t>23</a:t>
            </a:fld>
            <a:endParaRPr lang="en-US" dirty="0"/>
          </a:p>
        </p:txBody>
      </p:sp>
    </p:spTree>
    <p:extLst>
      <p:ext uri="{BB962C8B-B14F-4D97-AF65-F5344CB8AC3E}">
        <p14:creationId xmlns:p14="http://schemas.microsoft.com/office/powerpoint/2010/main" val="3312621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would like to receive communications from us about new courses or other information related to the Learning Center and more, you can go to </a:t>
            </a:r>
            <a:r>
              <a:rPr lang="en-US" dirty="0" err="1">
                <a:cs typeface="Calibri"/>
              </a:rPr>
              <a:t>My.Rotary</a:t>
            </a:r>
            <a:r>
              <a:rPr lang="en-US" dirty="0">
                <a:cs typeface="Calibri"/>
              </a:rPr>
              <a:t> &gt; News &amp; Media &gt; Newsletters and manage your subscriptions. Be sure to select “Learning in Action” for updates. </a:t>
            </a:r>
          </a:p>
          <a:p>
            <a:endParaRPr lang="en-US" dirty="0">
              <a:cs typeface="Calibri"/>
            </a:endParaRPr>
          </a:p>
          <a:p>
            <a:r>
              <a:rPr lang="en-US" dirty="0">
                <a:cs typeface="Calibri"/>
              </a:rPr>
              <a:t>Note that we are in the process of updating this page to reflect the new newsletter title to Learning in Action.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24</a:t>
            </a:fld>
            <a:endParaRPr lang="en-US"/>
          </a:p>
        </p:txBody>
      </p:sp>
    </p:spTree>
    <p:extLst>
      <p:ext uri="{BB962C8B-B14F-4D97-AF65-F5344CB8AC3E}">
        <p14:creationId xmlns:p14="http://schemas.microsoft.com/office/powerpoint/2010/main" val="1809404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Center also has a Facebook page! Visit our page for new and revised course promotions, data, and tips. In addition, please share the page and any tips posted to your Facebook feed. This helps us spread the word to Rotarians about this great learning tool.  </a:t>
            </a:r>
          </a:p>
          <a:p>
            <a:endParaRPr lang="en-US" dirty="0">
              <a:cs typeface="Calibri" panose="020F0502020204030204"/>
            </a:endParaRPr>
          </a:p>
          <a:p>
            <a:r>
              <a:rPr lang="en-US" dirty="0">
                <a:cs typeface="Calibri" panose="020F0502020204030204"/>
              </a:rPr>
              <a:t>Use the posts we create, take only the EN image, and reshare it on your page. </a:t>
            </a:r>
          </a:p>
        </p:txBody>
      </p:sp>
      <p:sp>
        <p:nvSpPr>
          <p:cNvPr id="4" name="Slide Number Placeholder 3"/>
          <p:cNvSpPr>
            <a:spLocks noGrp="1"/>
          </p:cNvSpPr>
          <p:nvPr>
            <p:ph type="sldNum" sz="quarter" idx="10"/>
          </p:nvPr>
        </p:nvSpPr>
        <p:spPr/>
        <p:txBody>
          <a:bodyPr/>
          <a:lstStyle/>
          <a:p>
            <a:fld id="{DB827055-821E-4F6B-AAA9-2685E1493D9C}" type="slidenum">
              <a:rPr lang="en-US" smtClean="0"/>
              <a:t>25</a:t>
            </a:fld>
            <a:endParaRPr lang="en-US"/>
          </a:p>
        </p:txBody>
      </p:sp>
    </p:spTree>
    <p:extLst>
      <p:ext uri="{BB962C8B-B14F-4D97-AF65-F5344CB8AC3E}">
        <p14:creationId xmlns:p14="http://schemas.microsoft.com/office/powerpoint/2010/main" val="1921104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C3E35-8D13-4154-812C-FE6244EA9926}" type="slidenum">
              <a:rPr lang="en-US" smtClean="0"/>
              <a:t>26</a:t>
            </a:fld>
            <a:endParaRPr lang="en-US"/>
          </a:p>
        </p:txBody>
      </p:sp>
    </p:spTree>
    <p:extLst>
      <p:ext uri="{BB962C8B-B14F-4D97-AF65-F5344CB8AC3E}">
        <p14:creationId xmlns:p14="http://schemas.microsoft.com/office/powerpoint/2010/main" val="3652451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if you don’t currently receive reports, and you are a DG, DGE, DGN, DT, DMC, or DRFC, you can complete the Access to LC reports and complete the course. Here are the steps:</a:t>
            </a:r>
          </a:p>
          <a:p>
            <a:endParaRPr lang="en-US" dirty="0"/>
          </a:p>
          <a:p>
            <a:pPr marL="237369" indent="-237369">
              <a:buAutoNum type="arabicPeriod"/>
            </a:pPr>
            <a:r>
              <a:rPr lang="en-US" dirty="0"/>
              <a:t>Click the three lines at the top to access the menu</a:t>
            </a:r>
          </a:p>
          <a:p>
            <a:pPr marL="237369" indent="-237369">
              <a:buAutoNum type="arabicPeriod"/>
            </a:pPr>
            <a:r>
              <a:rPr lang="en-US" dirty="0"/>
              <a:t>Choose My Dashboard</a:t>
            </a:r>
          </a:p>
          <a:p>
            <a:pPr marL="237369" indent="-237369">
              <a:buAutoNum type="arabicPeriod"/>
            </a:pPr>
            <a:r>
              <a:rPr lang="en-US" dirty="0"/>
              <a:t>Click the Access to Learning Center Reports course. If it doesn’t appear on the top you can filter in the top right corner A-Z. </a:t>
            </a:r>
          </a:p>
          <a:p>
            <a:pPr marL="237369" indent="-237369">
              <a:buAutoNum type="arabicPeriod"/>
            </a:pPr>
            <a:r>
              <a:rPr lang="en-US" dirty="0"/>
              <a:t>Complete the course and you should have access to reports the following Monday.</a:t>
            </a:r>
          </a:p>
          <a:p>
            <a:endParaRPr lang="en-US" dirty="0"/>
          </a:p>
          <a:p>
            <a:pPr defTabSz="949478">
              <a:defRPr/>
            </a:pPr>
            <a:r>
              <a:rPr lang="en-US" dirty="0"/>
              <a:t>These members can share reports with other district committees, </a:t>
            </a:r>
            <a:r>
              <a:rPr lang="en-US" dirty="0" err="1"/>
              <a:t>Ags</a:t>
            </a:r>
            <a:r>
              <a:rPr lang="en-US" dirty="0"/>
              <a:t> or clubs if they are interested. The district leaders can decide if someone else needs to manage the reports and they can share them.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27</a:t>
            </a:fld>
            <a:endParaRPr lang="en-US" dirty="0"/>
          </a:p>
        </p:txBody>
      </p:sp>
    </p:spTree>
    <p:extLst>
      <p:ext uri="{BB962C8B-B14F-4D97-AF65-F5344CB8AC3E}">
        <p14:creationId xmlns:p14="http://schemas.microsoft.com/office/powerpoint/2010/main" val="191511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heard about our organizational culture shift from training to learning? Maybe you’ve seen the new titles of a select group of roles, etc. Great, I’d like to provide more background and information to you so it can help inform the way you deliver content. </a:t>
            </a:r>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17127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by talking about our philosophy. In Rotary, we want learning to be fun and engaging and participant centered. Running a club should not feel overwhelming, many times incoming presidents can pull from past work experiences or past experiences within their club and apply them to this role. Facilitated sessions will help bring out those experiences into the room and you’ll have more ideas shared.</a:t>
            </a:r>
          </a:p>
          <a:p>
            <a:endParaRPr lang="en-US" dirty="0"/>
          </a:p>
          <a:p>
            <a:r>
              <a:rPr lang="en-US" b="1" dirty="0"/>
              <a:t>How many of your PETS last year had facilitated discussions during breakout sessions? How many plan to have them next year? How many had your facilitators do practice sessions in front of other facilitators and get feedback on what went well and what needs to be approved. </a:t>
            </a:r>
          </a:p>
          <a:p>
            <a:endParaRPr lang="en-US" dirty="0"/>
          </a:p>
          <a:p>
            <a:r>
              <a:rPr lang="en-US" dirty="0"/>
              <a:t>This culture shift is hopefully creating a more participant-centered experience. Another way to ensure you are considering your participants is to survey and evaluate their learning. </a:t>
            </a:r>
          </a:p>
          <a:p>
            <a:endParaRPr lang="en-US" dirty="0"/>
          </a:p>
          <a:p>
            <a:r>
              <a:rPr lang="en-US" b="1" dirty="0"/>
              <a:t>Show of hands and keep them up for a minute so others can look around and see who is doing this and follow-up with you after the session. How many of you ask participants to evaluate your in-person PETS at the end of the event? How many evaluate how PETS and pre-PETS prepared them for their role during their year in office? How many of you survey participants before PETS to see how many have been in this role before, how long they’ve been in Rotary, the biggest questions they have or ask them what they feel they need to learn?</a:t>
            </a:r>
          </a:p>
          <a:p>
            <a:endParaRPr lang="en-US" b="1" dirty="0"/>
          </a:p>
          <a:p>
            <a:r>
              <a:rPr lang="en-US" dirty="0"/>
              <a:t>Those are some things to consider as you get into planning. The main take away is to try not to talk at them for an entire session. Pose questions, break them into small groups to discuss a topic, or solve a problem. </a:t>
            </a:r>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96789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it’s not just about attending PETS or only taking courses online, there are a lot of things people can be doing to prepare, multiple ways to learn.</a:t>
            </a:r>
          </a:p>
          <a:p>
            <a:endParaRPr lang="en-US" dirty="0"/>
          </a:p>
          <a:p>
            <a:r>
              <a:rPr lang="en-US" b="1" dirty="0"/>
              <a:t>HOW MANY HAVE HEARD PETS IS A FIREHOSE OF INFORMATION?</a:t>
            </a:r>
          </a:p>
          <a:p>
            <a:endParaRPr lang="en-US" b="1" dirty="0"/>
          </a:p>
          <a:p>
            <a:r>
              <a:rPr lang="en-US" b="1" dirty="0"/>
              <a:t>Has anyone had success in trying to change this?</a:t>
            </a:r>
          </a:p>
          <a:p>
            <a:endParaRPr lang="en-US" dirty="0"/>
          </a:p>
          <a:p>
            <a:r>
              <a:rPr lang="en-US" dirty="0"/>
              <a:t>These steps don’t need to be done in order, as you can see the boxes overlap to show that they all work together. These can be found in the Get Ready course for club president, club secretary, club treasurer, district governor, assistant governor, and district Rotary Foundation committee chair and can be downloaded from the Learning Center to share. </a:t>
            </a:r>
          </a:p>
          <a:p>
            <a:endParaRPr lang="en-US" dirty="0"/>
          </a:p>
          <a:p>
            <a:r>
              <a:rPr lang="en-US" dirty="0"/>
              <a:t>The Board of Directors is requiring that club presidents, secretaries, and treasurers complete their role-specific learning plans in the Learning Center before taking office beginning this coming July 1 2024. What does this mean? It means we at least want every club president to log into the learning center, check out the resources available to them, and complete the ones that they feel they need. </a:t>
            </a:r>
          </a:p>
          <a:p>
            <a:endParaRPr lang="en-US" dirty="0"/>
          </a:p>
          <a:p>
            <a:r>
              <a:rPr lang="en-US" dirty="0"/>
              <a:t>Currently most club presidents don’t even know these courses are available. We want to make sure they know where they are and they can demonstrate this by enrolling in the Club President Basics and Club President Intermediate learning plans. We aren’t policing that they finish every course, but we would like to see more club presidents becoming aware of where their resources are. </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71476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we are supporting that. We are building leader’s guides with the assumption that members took the online courses. </a:t>
            </a:r>
          </a:p>
          <a:p>
            <a:r>
              <a:rPr lang="en-US" dirty="0"/>
              <a:t>Online courses are best for self-paced learning on basic information while in-person learning is best for idea sharing in small groups and regionalized content. </a:t>
            </a:r>
          </a:p>
          <a:p>
            <a:endParaRPr lang="en-US" dirty="0"/>
          </a:p>
          <a:p>
            <a:r>
              <a:rPr lang="en-US" dirty="0"/>
              <a:t>So it doesn’t mean, present the course content at your PETS. That would be redundant for those that completed the courses. </a:t>
            </a:r>
          </a:p>
          <a:p>
            <a:endParaRPr lang="en-US" dirty="0"/>
          </a:p>
          <a:p>
            <a:r>
              <a:rPr lang="en-US" dirty="0"/>
              <a:t>If members didn’t take the courses prior to the event, maybe they didn’t feel like they needed them, or maybe they plan to take them later when they have more time. If you replicate what’s in the courses, it’s repetitive and boring for participants. </a:t>
            </a:r>
          </a:p>
          <a:p>
            <a:endParaRPr lang="en-US" dirty="0"/>
          </a:p>
          <a:p>
            <a:r>
              <a:rPr lang="en-US" dirty="0"/>
              <a:t>An example would be, as curriculum leads, take the course on the essentials of understanding conflict. If you want to have a breakout session on this topic because you think it’s important, don’t provide the same information again, ask the participants to get into small groups, share a conflict and how they’ve dealt with it, if it was successful or unsuccessful. If unsuccessful, how would others have handled it. This way they learn from each other and can try new ideas when they get back to their club. </a:t>
            </a:r>
          </a:p>
          <a:p>
            <a:endParaRPr lang="en-US" dirty="0"/>
          </a:p>
          <a:p>
            <a:r>
              <a:rPr lang="en-US" dirty="0"/>
              <a:t>Same with The Rotary Foundation. If they take the course prior to PETS, they will be prepared to discuss activating The Foundation in their club. If they are confused about what a specific program or fund is, have someone in the room explain it to them. Keep the focus on how to implement the programs of the Foundation in their clubs so they leave with actionable items.</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76581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6606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main sessions that should be included in your PETS&gt; This is very heavy on the business of your club and less focused on details like club logo and fundraising. </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27048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all club officers should be attending DTA including presidents, so they may be getting some of this during that meeting. Hopefully the PETS organizers are coordinating with DGEs so DGEs can build off this event and prepare DTA. </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97449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9E9B-C031-24FC-2B30-47327BAC8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87E9FE-BD56-99FC-16A5-11C88BC4F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738F8-01AB-FD37-89B7-1FE4538C2031}"/>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C3EE02BD-EA4D-99A3-9BE4-EF96655ED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D352A-E37F-58F8-6DCB-597E8A210930}"/>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36484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4618-5A70-1057-858F-9C4F3B795F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C1E19-EB4F-68E1-C218-88199F45A5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D5879-8FC2-D738-5BF7-BF6E480BB7D5}"/>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C0404AF7-6ECC-7239-EEB8-E37F10F75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6DA7D-8DE4-54A9-A815-51C73D555F28}"/>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56977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AB138-EF32-38EB-ACCC-B2535CC93F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443846-AA4D-746E-E2A9-8D8663A08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2B34E-B3B5-9DBB-372E-87F630071B83}"/>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62E98A1E-3242-2F49-B3F0-65011240E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CB683-1B96-9CD5-895C-7ADEBE0050F6}"/>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79155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7402574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9443994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5702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59333465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1F05-B9B4-B8B7-CAD9-574B9F82B8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3F88A-D3E9-F495-77BA-BFAA43929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6CBF0-66E3-22A2-82AA-1A9AC622E61C}"/>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27B529C3-770B-5EDD-EF0E-49BABA78A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DFFB9-5D0D-99AB-0F21-9E40D7DA7852}"/>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37173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FE98-EA63-7BFB-8E36-795C2BBEB1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C0A78-F2FC-F1B2-487E-428616E01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D4464-FB26-32C2-6025-911A6CECA124}"/>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291E4616-15EA-B4E6-D49B-F18824B3E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F6C3C-3AA3-18AB-A246-8431B63AFDB1}"/>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62608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058-05EF-ED5A-DB4B-C12A57535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5A3537-3A45-F26D-1260-C3BD6AE1C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966D4-F7A8-06A2-94F0-6D5579B45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8E5EF6-D3BC-CEB6-1E96-E7E0E9AB3FD2}"/>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6" name="Footer Placeholder 5">
            <a:extLst>
              <a:ext uri="{FF2B5EF4-FFF2-40B4-BE49-F238E27FC236}">
                <a16:creationId xmlns:a16="http://schemas.microsoft.com/office/drawing/2014/main" id="{95F2B968-9E2B-7C81-68A9-A9AE49037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42D1C-07EE-CDA7-2484-54E8AA58543F}"/>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273737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F628-1C28-E39A-74F3-E8A2D890DD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C072D7-6396-766A-8611-6BCF01A6A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6880B-331E-43E6-F465-5378F55A20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B3067-D654-5983-C125-4307CA2BC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31072-9A34-3637-9119-1B4AAC861C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4A401-C111-1918-96BE-D9FF04424142}"/>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8" name="Footer Placeholder 7">
            <a:extLst>
              <a:ext uri="{FF2B5EF4-FFF2-40B4-BE49-F238E27FC236}">
                <a16:creationId xmlns:a16="http://schemas.microsoft.com/office/drawing/2014/main" id="{CF3594AF-F2DF-321E-E190-1C7807C5EE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48FDE6-93E7-AE8E-4B9D-901FD3ACF7DC}"/>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291733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AAAE-9880-7E40-1486-7EC7B17E2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76C6E-E50B-8391-C7DA-0B524DB7C194}"/>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4" name="Footer Placeholder 3">
            <a:extLst>
              <a:ext uri="{FF2B5EF4-FFF2-40B4-BE49-F238E27FC236}">
                <a16:creationId xmlns:a16="http://schemas.microsoft.com/office/drawing/2014/main" id="{96799335-BA7F-B6A2-6AEB-761D11238B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1B6F76-18CF-89D0-B215-FB67DBAE0A9A}"/>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188262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5A4C46-C518-F2DE-FD2D-2BB65B46528C}"/>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3" name="Footer Placeholder 2">
            <a:extLst>
              <a:ext uri="{FF2B5EF4-FFF2-40B4-BE49-F238E27FC236}">
                <a16:creationId xmlns:a16="http://schemas.microsoft.com/office/drawing/2014/main" id="{07746E45-9F1E-BEB8-4C64-25F9A2A324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9FD3E-64CF-965A-4F74-C27C3B0A98AD}"/>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61648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AC72-0427-9A1F-F397-5CD40B3E8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8F0EDF-B4D3-50C7-EEAD-AE2F7CA29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8C746-6DFB-7E7E-FDBE-1E82A7837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2A34D-BD01-145D-8791-F15EE95E0D88}"/>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6" name="Footer Placeholder 5">
            <a:extLst>
              <a:ext uri="{FF2B5EF4-FFF2-40B4-BE49-F238E27FC236}">
                <a16:creationId xmlns:a16="http://schemas.microsoft.com/office/drawing/2014/main" id="{05BBBBF4-2001-D5E2-E496-85763C00E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2BE43-6829-AE9E-2C13-5B789EF5BBE9}"/>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2024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EA17-88B6-8F35-850C-3FA1BDA41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5D279E-7ABC-53D3-2B4E-DC5727116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D0F5FA-84B4-1FC0-8ABB-2DC760309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1511C-2828-FF11-555E-3472BBD6D3A7}"/>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6" name="Footer Placeholder 5">
            <a:extLst>
              <a:ext uri="{FF2B5EF4-FFF2-40B4-BE49-F238E27FC236}">
                <a16:creationId xmlns:a16="http://schemas.microsoft.com/office/drawing/2014/main" id="{4500C8BA-FC59-BBCD-8AC8-F4AAC5213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94425-26AE-B2DA-F8EB-C9FB56EBDB72}"/>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115534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A0BEB-C48B-0D56-046E-225496C65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E2928-40B6-98E4-9950-3E64427C7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00967-6A89-19E0-5075-C77533DC7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449F8B4A-9394-9E82-087C-234377D7A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E111EC-CA25-8DF5-9D31-9FE0737C15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54C31-775C-4C64-A4BF-0606D2BBB8A9}" type="slidenum">
              <a:rPr lang="en-US" smtClean="0"/>
              <a:t>‹#›</a:t>
            </a:fld>
            <a:endParaRPr lang="en-US"/>
          </a:p>
        </p:txBody>
      </p:sp>
    </p:spTree>
    <p:extLst>
      <p:ext uri="{BB962C8B-B14F-4D97-AF65-F5344CB8AC3E}">
        <p14:creationId xmlns:p14="http://schemas.microsoft.com/office/powerpoint/2010/main" val="133954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8.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9.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22.xml"/><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23.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chart" Target="../charts/chart14.xml"/><Relationship Id="rId4" Type="http://schemas.openxmlformats.org/officeDocument/2006/relationships/chart" Target="../charts/chart9.xml"/><Relationship Id="rId9"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27.xml"/><Relationship Id="rId5" Type="http://schemas.openxmlformats.org/officeDocument/2006/relationships/hyperlink" Target="https://taliawhyte.com/2016/11/23/whats-in-a-name-indigenous-people/"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t="7813" b="7813"/>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a:solidFill>
            <a:srgbClr val="01B4E7">
              <a:alpha val="77000"/>
            </a:srgbClr>
          </a:solidFill>
        </p:spPr>
        <p:txBody>
          <a:bodyPr/>
          <a:lstStyle/>
          <a:p>
            <a:r>
              <a:rPr lang="en-US" dirty="0"/>
              <a:t>Learning &amp; Development UPDATES</a:t>
            </a:r>
          </a:p>
        </p:txBody>
      </p:sp>
      <p:sp>
        <p:nvSpPr>
          <p:cNvPr id="17" name="Subtitle 16">
            <a:extLst>
              <a:ext uri="{FF2B5EF4-FFF2-40B4-BE49-F238E27FC236}">
                <a16:creationId xmlns:a16="http://schemas.microsoft.com/office/drawing/2014/main" id="{59CD2280-086D-4C84-8270-E76DE0695C7B}"/>
              </a:ext>
            </a:extLst>
          </p:cNvPr>
          <p:cNvSpPr>
            <a:spLocks noGrp="1"/>
          </p:cNvSpPr>
          <p:nvPr>
            <p:ph type="subTitle" idx="1"/>
          </p:nvPr>
        </p:nvSpPr>
        <p:spPr>
          <a:xfrm>
            <a:off x="829733" y="4631843"/>
            <a:ext cx="10532534" cy="465667"/>
          </a:xfrm>
        </p:spPr>
        <p:txBody>
          <a:bodyPr/>
          <a:lstStyle/>
          <a:p>
            <a:r>
              <a:rPr lang="en-US" dirty="0"/>
              <a:t>21 July 2023</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fld id="{97A94E25-127B-4C48-AF96-44BA7B823777}" type="slidenum">
              <a:rPr lang="en-US" smtClean="0"/>
              <a:pPr/>
              <a:t>1</a:t>
            </a:fld>
            <a:endParaRPr lang="en-US"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7244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10</a:t>
            </a:fld>
            <a:endParaRPr lang="en-US" dirty="0"/>
          </a:p>
        </p:txBody>
      </p:sp>
      <p:pic>
        <p:nvPicPr>
          <p:cNvPr id="3" name="Picture 2" descr="A screenshot of a website&#10;&#10;Description automatically generated">
            <a:extLst>
              <a:ext uri="{FF2B5EF4-FFF2-40B4-BE49-F238E27FC236}">
                <a16:creationId xmlns:a16="http://schemas.microsoft.com/office/drawing/2014/main" id="{9EA243A3-D962-9E8F-DC26-ECE560707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02" y="1"/>
            <a:ext cx="10614993" cy="6858000"/>
          </a:xfrm>
          <a:prstGeom prst="rect">
            <a:avLst/>
          </a:prstGeom>
        </p:spPr>
      </p:pic>
    </p:spTree>
    <p:custDataLst>
      <p:tags r:id="rId1"/>
    </p:custDataLst>
    <p:extLst>
      <p:ext uri="{BB962C8B-B14F-4D97-AF65-F5344CB8AC3E}">
        <p14:creationId xmlns:p14="http://schemas.microsoft.com/office/powerpoint/2010/main" val="25771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51C46-AC09-4F9B-A789-329C9D07AF41}"/>
              </a:ext>
            </a:extLst>
          </p:cNvPr>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12" name="Picture 11" descr="A screenshot of a cellphone&#10;&#10;Description automatically generated">
            <a:extLst>
              <a:ext uri="{FF2B5EF4-FFF2-40B4-BE49-F238E27FC236}">
                <a16:creationId xmlns:a16="http://schemas.microsoft.com/office/drawing/2014/main" id="{6D8CE15A-EBAC-4DD2-F62E-034D2DE20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303" y="-11486"/>
            <a:ext cx="5101390" cy="6869486"/>
          </a:xfrm>
          <a:prstGeom prst="rect">
            <a:avLst/>
          </a:prstGeom>
        </p:spPr>
      </p:pic>
      <p:sp>
        <p:nvSpPr>
          <p:cNvPr id="9" name="Rectangle: Rounded Corners 8">
            <a:extLst>
              <a:ext uri="{FF2B5EF4-FFF2-40B4-BE49-F238E27FC236}">
                <a16:creationId xmlns:a16="http://schemas.microsoft.com/office/drawing/2014/main" id="{2FAA585D-5EDF-A4A5-9F6A-B29D0042FA51}"/>
              </a:ext>
            </a:extLst>
          </p:cNvPr>
          <p:cNvSpPr/>
          <p:nvPr/>
        </p:nvSpPr>
        <p:spPr>
          <a:xfrm>
            <a:off x="6095999" y="240632"/>
            <a:ext cx="2518611" cy="3131309"/>
          </a:xfrm>
          <a:prstGeom prst="roundRect">
            <a:avLst/>
          </a:prstGeom>
          <a:noFill/>
          <a:ln w="762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C261996-8615-A3BA-6ABB-8549E6760FEB}"/>
              </a:ext>
            </a:extLst>
          </p:cNvPr>
          <p:cNvSpPr/>
          <p:nvPr/>
        </p:nvSpPr>
        <p:spPr>
          <a:xfrm>
            <a:off x="3675173" y="3534186"/>
            <a:ext cx="2420825" cy="3131309"/>
          </a:xfrm>
          <a:prstGeom prst="roundRect">
            <a:avLst/>
          </a:prstGeom>
          <a:noFill/>
          <a:ln w="762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9270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Club President Basics</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12</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nvGraphicFramePr>
        <p:xfrm>
          <a:off x="0" y="1540042"/>
          <a:ext cx="12192000" cy="5311695"/>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713019278"/>
                    </a:ext>
                  </a:extLst>
                </a:gridCol>
              </a:tblGrid>
              <a:tr h="501865">
                <a:tc>
                  <a:txBody>
                    <a:bodyPr/>
                    <a:lstStyle/>
                    <a:p>
                      <a:r>
                        <a:rPr lang="en-US" sz="2200" b="1" dirty="0"/>
                        <a:t>Courses 2024-25</a:t>
                      </a:r>
                    </a:p>
                  </a:txBody>
                  <a:tcPr/>
                </a:tc>
                <a:extLst>
                  <a:ext uri="{0D108BD9-81ED-4DB2-BD59-A6C34878D82A}">
                    <a16:rowId xmlns:a16="http://schemas.microsoft.com/office/drawing/2014/main" val="4044274272"/>
                  </a:ext>
                </a:extLst>
              </a:tr>
              <a:tr h="588559">
                <a:tc>
                  <a:txBody>
                    <a:bodyPr/>
                    <a:lstStyle/>
                    <a:p>
                      <a:pPr latinLnBrk="1"/>
                      <a:r>
                        <a:rPr lang="en-US" sz="2200" b="1" dirty="0">
                          <a:effectLst/>
                        </a:rPr>
                        <a:t>Getting Started with the Learning Center</a:t>
                      </a:r>
                    </a:p>
                  </a:txBody>
                  <a:tcPr anchor="ctr"/>
                </a:tc>
                <a:extLst>
                  <a:ext uri="{0D108BD9-81ED-4DB2-BD59-A6C34878D82A}">
                    <a16:rowId xmlns:a16="http://schemas.microsoft.com/office/drawing/2014/main" val="3457333822"/>
                  </a:ext>
                </a:extLst>
              </a:tr>
              <a:tr h="501865">
                <a:tc>
                  <a:txBody>
                    <a:bodyPr/>
                    <a:lstStyle/>
                    <a:p>
                      <a:pPr latinLnBrk="1"/>
                      <a:r>
                        <a:rPr lang="en-US" sz="2200" b="1" dirty="0">
                          <a:effectLst/>
                        </a:rPr>
                        <a:t>Get Ready: Club President</a:t>
                      </a:r>
                    </a:p>
                  </a:txBody>
                  <a:tcPr anchor="ctr"/>
                </a:tc>
                <a:extLst>
                  <a:ext uri="{0D108BD9-81ED-4DB2-BD59-A6C34878D82A}">
                    <a16:rowId xmlns:a16="http://schemas.microsoft.com/office/drawing/2014/main" val="3051540551"/>
                  </a:ext>
                </a:extLst>
              </a:tr>
              <a:tr h="501865">
                <a:tc>
                  <a:txBody>
                    <a:bodyPr/>
                    <a:lstStyle/>
                    <a:p>
                      <a:pPr latinLnBrk="1"/>
                      <a:r>
                        <a:rPr lang="en-US" sz="2200" b="1" strike="noStrike" dirty="0">
                          <a:effectLst/>
                        </a:rPr>
                        <a:t>Managing Club Business</a:t>
                      </a:r>
                    </a:p>
                  </a:txBody>
                  <a:tcPr anchor="ctr"/>
                </a:tc>
                <a:extLst>
                  <a:ext uri="{0D108BD9-81ED-4DB2-BD59-A6C34878D82A}">
                    <a16:rowId xmlns:a16="http://schemas.microsoft.com/office/drawing/2014/main" val="2377338375"/>
                  </a:ext>
                </a:extLst>
              </a:tr>
              <a:tr h="501865">
                <a:tc>
                  <a:txBody>
                    <a:bodyPr/>
                    <a:lstStyle/>
                    <a:p>
                      <a:pPr latinLnBrk="1"/>
                      <a:r>
                        <a:rPr lang="en-US" sz="2200" b="1" dirty="0">
                          <a:effectLst/>
                        </a:rPr>
                        <a:t>Working with Your Club Leadership Team</a:t>
                      </a:r>
                    </a:p>
                  </a:txBody>
                  <a:tcPr anchor="ctr"/>
                </a:tc>
                <a:extLst>
                  <a:ext uri="{0D108BD9-81ED-4DB2-BD59-A6C34878D82A}">
                    <a16:rowId xmlns:a16="http://schemas.microsoft.com/office/drawing/2014/main" val="1541228100"/>
                  </a:ext>
                </a:extLst>
              </a:tr>
              <a:tr h="501865">
                <a:tc>
                  <a:txBody>
                    <a:bodyPr/>
                    <a:lstStyle/>
                    <a:p>
                      <a:pPr latinLnBrk="1"/>
                      <a:r>
                        <a:rPr lang="en-US" sz="2200" b="1" dirty="0">
                          <a:effectLst/>
                        </a:rPr>
                        <a:t>Minimizing Risk</a:t>
                      </a:r>
                    </a:p>
                  </a:txBody>
                  <a:tcPr anchor="ctr"/>
                </a:tc>
                <a:extLst>
                  <a:ext uri="{0D108BD9-81ED-4DB2-BD59-A6C34878D82A}">
                    <a16:rowId xmlns:a16="http://schemas.microsoft.com/office/drawing/2014/main" val="1250083839"/>
                  </a:ext>
                </a:extLst>
              </a:tr>
              <a:tr h="501865">
                <a:tc>
                  <a:txBody>
                    <a:bodyPr/>
                    <a:lstStyle/>
                    <a:p>
                      <a:pPr latinLnBrk="1"/>
                      <a:r>
                        <a:rPr lang="en-US" sz="2200" b="1" dirty="0">
                          <a:effectLst/>
                        </a:rPr>
                        <a:t>Rotary’s Action Plan and You</a:t>
                      </a:r>
                    </a:p>
                  </a:txBody>
                  <a:tcPr anchor="ctr"/>
                </a:tc>
                <a:extLst>
                  <a:ext uri="{0D108BD9-81ED-4DB2-BD59-A6C34878D82A}">
                    <a16:rowId xmlns:a16="http://schemas.microsoft.com/office/drawing/2014/main" val="570229380"/>
                  </a:ext>
                </a:extLst>
              </a:tr>
              <a:tr h="501865">
                <a:tc>
                  <a:txBody>
                    <a:bodyPr/>
                    <a:lstStyle/>
                    <a:p>
                      <a:pPr latinLnBrk="1"/>
                      <a:r>
                        <a:rPr lang="en-US" sz="2200" b="1" dirty="0">
                          <a:effectLst/>
                        </a:rPr>
                        <a:t>Best Practices for Engaging Members</a:t>
                      </a:r>
                    </a:p>
                  </a:txBody>
                  <a:tcPr anchor="ctr"/>
                </a:tc>
                <a:extLst>
                  <a:ext uri="{0D108BD9-81ED-4DB2-BD59-A6C34878D82A}">
                    <a16:rowId xmlns:a16="http://schemas.microsoft.com/office/drawing/2014/main" val="847537377"/>
                  </a:ext>
                </a:extLst>
              </a:tr>
              <a:tr h="501865">
                <a:tc>
                  <a:txBody>
                    <a:bodyPr/>
                    <a:lstStyle/>
                    <a:p>
                      <a:pPr latinLnBrk="1"/>
                      <a:r>
                        <a:rPr lang="en-US" sz="2200" b="1" dirty="0">
                          <a:effectLst/>
                        </a:rPr>
                        <a:t>Rotary Club Central Resources</a:t>
                      </a:r>
                    </a:p>
                  </a:txBody>
                  <a:tcPr anchor="ctr"/>
                </a:tc>
                <a:extLst>
                  <a:ext uri="{0D108BD9-81ED-4DB2-BD59-A6C34878D82A}">
                    <a16:rowId xmlns:a16="http://schemas.microsoft.com/office/drawing/2014/main" val="3347739035"/>
                  </a:ext>
                </a:extLst>
              </a:tr>
              <a:tr h="708216">
                <a:tc>
                  <a:txBody>
                    <a:bodyPr/>
                    <a:lstStyle/>
                    <a:p>
                      <a:pPr latinLnBrk="1"/>
                      <a:r>
                        <a:rPr lang="en-US" sz="2200" b="1" dirty="0">
                          <a:effectLst/>
                        </a:rPr>
                        <a:t>Online Membership Leads</a:t>
                      </a:r>
                    </a:p>
                  </a:txBody>
                  <a:tcPr anchor="ctr"/>
                </a:tc>
                <a:extLst>
                  <a:ext uri="{0D108BD9-81ED-4DB2-BD59-A6C34878D82A}">
                    <a16:rowId xmlns:a16="http://schemas.microsoft.com/office/drawing/2014/main" val="2068819691"/>
                  </a:ext>
                </a:extLst>
              </a:tr>
            </a:tbl>
          </a:graphicData>
        </a:graphic>
      </p:graphicFrame>
    </p:spTree>
    <p:custDataLst>
      <p:tags r:id="rId1"/>
    </p:custDataLst>
    <p:extLst>
      <p:ext uri="{BB962C8B-B14F-4D97-AF65-F5344CB8AC3E}">
        <p14:creationId xmlns:p14="http://schemas.microsoft.com/office/powerpoint/2010/main" val="51747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Club President Intermediate</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13</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nvGraphicFramePr>
        <p:xfrm>
          <a:off x="-26070" y="1540043"/>
          <a:ext cx="12218069" cy="5317954"/>
        </p:xfrm>
        <a:graphic>
          <a:graphicData uri="http://schemas.openxmlformats.org/drawingml/2006/table">
            <a:tbl>
              <a:tblPr firstRow="1" bandRow="1">
                <a:tableStyleId>{5C22544A-7EE6-4342-B048-85BDC9FD1C3A}</a:tableStyleId>
              </a:tblPr>
              <a:tblGrid>
                <a:gridCol w="12218069">
                  <a:extLst>
                    <a:ext uri="{9D8B030D-6E8A-4147-A177-3AD203B41FA5}">
                      <a16:colId xmlns:a16="http://schemas.microsoft.com/office/drawing/2014/main" val="1713019278"/>
                    </a:ext>
                  </a:extLst>
                </a:gridCol>
              </a:tblGrid>
              <a:tr h="463920">
                <a:tc>
                  <a:txBody>
                    <a:bodyPr/>
                    <a:lstStyle/>
                    <a:p>
                      <a:r>
                        <a:rPr lang="en-US" sz="2200" dirty="0"/>
                        <a:t>Courses new</a:t>
                      </a:r>
                    </a:p>
                  </a:txBody>
                  <a:tcPr/>
                </a:tc>
                <a:extLst>
                  <a:ext uri="{0D108BD9-81ED-4DB2-BD59-A6C34878D82A}">
                    <a16:rowId xmlns:a16="http://schemas.microsoft.com/office/drawing/2014/main" val="4044274272"/>
                  </a:ext>
                </a:extLst>
              </a:tr>
              <a:tr h="586350">
                <a:tc>
                  <a:txBody>
                    <a:bodyPr/>
                    <a:lstStyle/>
                    <a:p>
                      <a:pPr latinLnBrk="1"/>
                      <a:r>
                        <a:rPr lang="en-US" sz="2200" b="1" dirty="0">
                          <a:effectLst/>
                        </a:rPr>
                        <a:t>Is Your Club Healthy?</a:t>
                      </a:r>
                    </a:p>
                  </a:txBody>
                  <a:tcPr anchor="ctr"/>
                </a:tc>
                <a:extLst>
                  <a:ext uri="{0D108BD9-81ED-4DB2-BD59-A6C34878D82A}">
                    <a16:rowId xmlns:a16="http://schemas.microsoft.com/office/drawing/2014/main" val="3457333822"/>
                  </a:ext>
                </a:extLst>
              </a:tr>
              <a:tr h="463920">
                <a:tc>
                  <a:txBody>
                    <a:bodyPr/>
                    <a:lstStyle/>
                    <a:p>
                      <a:pPr latinLnBrk="1"/>
                      <a:r>
                        <a:rPr lang="en-US" sz="2200" b="1" dirty="0">
                          <a:effectLst/>
                        </a:rPr>
                        <a:t>Be a Vibrant Club</a:t>
                      </a:r>
                    </a:p>
                  </a:txBody>
                  <a:tcPr anchor="ctr"/>
                </a:tc>
                <a:extLst>
                  <a:ext uri="{0D108BD9-81ED-4DB2-BD59-A6C34878D82A}">
                    <a16:rowId xmlns:a16="http://schemas.microsoft.com/office/drawing/2014/main" val="3051540551"/>
                  </a:ext>
                </a:extLst>
              </a:tr>
              <a:tr h="558061">
                <a:tc>
                  <a:txBody>
                    <a:bodyPr/>
                    <a:lstStyle/>
                    <a:p>
                      <a:pPr latinLnBrk="1"/>
                      <a:r>
                        <a:rPr lang="en-US" sz="2200" b="1" strike="noStrike" dirty="0">
                          <a:effectLst/>
                        </a:rPr>
                        <a:t>Creating an Inclusive Club Culture</a:t>
                      </a:r>
                    </a:p>
                  </a:txBody>
                  <a:tcPr anchor="ctr"/>
                </a:tc>
                <a:extLst>
                  <a:ext uri="{0D108BD9-81ED-4DB2-BD59-A6C34878D82A}">
                    <a16:rowId xmlns:a16="http://schemas.microsoft.com/office/drawing/2014/main" val="2377338375"/>
                  </a:ext>
                </a:extLst>
              </a:tr>
              <a:tr h="46392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b="1" dirty="0">
                          <a:effectLst/>
                        </a:rPr>
                        <a:t>Promoting your Club as People of Action</a:t>
                      </a:r>
                    </a:p>
                  </a:txBody>
                  <a:tcPr anchor="ctr"/>
                </a:tc>
                <a:extLst>
                  <a:ext uri="{0D108BD9-81ED-4DB2-BD59-A6C34878D82A}">
                    <a16:rowId xmlns:a16="http://schemas.microsoft.com/office/drawing/2014/main" val="1541228100"/>
                  </a:ext>
                </a:extLst>
              </a:tr>
              <a:tr h="463920">
                <a:tc>
                  <a:txBody>
                    <a:bodyPr/>
                    <a:lstStyle/>
                    <a:p>
                      <a:pPr latinLnBrk="1"/>
                      <a:r>
                        <a:rPr lang="en-US" sz="2200" b="1" dirty="0">
                          <a:effectLst/>
                        </a:rPr>
                        <a:t>Committing to Diversity, Equity, and Inclusion</a:t>
                      </a:r>
                    </a:p>
                  </a:txBody>
                  <a:tcPr anchor="ctr"/>
                </a:tc>
                <a:extLst>
                  <a:ext uri="{0D108BD9-81ED-4DB2-BD59-A6C34878D82A}">
                    <a16:rowId xmlns:a16="http://schemas.microsoft.com/office/drawing/2014/main" val="1250083839"/>
                  </a:ext>
                </a:extLst>
              </a:tr>
              <a:tr h="463920">
                <a:tc>
                  <a:txBody>
                    <a:bodyPr/>
                    <a:lstStyle/>
                    <a:p>
                      <a:pPr latinLnBrk="1"/>
                      <a:r>
                        <a:rPr lang="en-US" sz="2200" b="1" dirty="0">
                          <a:effectLst/>
                        </a:rPr>
                        <a:t>Preventing and Addressing Harassment</a:t>
                      </a:r>
                    </a:p>
                  </a:txBody>
                  <a:tcPr anchor="ctr"/>
                </a:tc>
                <a:extLst>
                  <a:ext uri="{0D108BD9-81ED-4DB2-BD59-A6C34878D82A}">
                    <a16:rowId xmlns:a16="http://schemas.microsoft.com/office/drawing/2014/main" val="570229380"/>
                  </a:ext>
                </a:extLst>
              </a:tr>
              <a:tr h="462183">
                <a:tc>
                  <a:txBody>
                    <a:bodyPr/>
                    <a:lstStyle/>
                    <a:p>
                      <a:pPr latinLnBrk="1"/>
                      <a:r>
                        <a:rPr lang="en-US" sz="2200" b="1" dirty="0">
                          <a:effectLst/>
                        </a:rPr>
                        <a:t>Protecting Personal Data</a:t>
                      </a:r>
                    </a:p>
                  </a:txBody>
                  <a:tcPr anchor="ctr"/>
                </a:tc>
                <a:extLst>
                  <a:ext uri="{0D108BD9-81ED-4DB2-BD59-A6C34878D82A}">
                    <a16:rowId xmlns:a16="http://schemas.microsoft.com/office/drawing/2014/main" val="847537377"/>
                  </a:ext>
                </a:extLst>
              </a:tr>
              <a:tr h="463920">
                <a:tc>
                  <a:txBody>
                    <a:bodyPr/>
                    <a:lstStyle/>
                    <a:p>
                      <a:pPr latinLnBrk="1"/>
                      <a:r>
                        <a:rPr lang="en-US" sz="2200" b="1" dirty="0">
                          <a:effectLst/>
                        </a:rPr>
                        <a:t>Leading Change</a:t>
                      </a:r>
                    </a:p>
                  </a:txBody>
                  <a:tcPr anchor="ctr"/>
                </a:tc>
                <a:extLst>
                  <a:ext uri="{0D108BD9-81ED-4DB2-BD59-A6C34878D82A}">
                    <a16:rowId xmlns:a16="http://schemas.microsoft.com/office/drawing/2014/main" val="3347739035"/>
                  </a:ext>
                </a:extLst>
              </a:tr>
              <a:tr h="463920">
                <a:tc>
                  <a:txBody>
                    <a:bodyPr/>
                    <a:lstStyle/>
                    <a:p>
                      <a:pPr latinLnBrk="1"/>
                      <a:r>
                        <a:rPr lang="en-US" sz="2200" b="1" strike="noStrike" dirty="0">
                          <a:effectLst/>
                        </a:rPr>
                        <a:t>Protecting Youth Program Participants 2024-25</a:t>
                      </a:r>
                    </a:p>
                  </a:txBody>
                  <a:tcPr anchor="ctr"/>
                </a:tc>
                <a:extLst>
                  <a:ext uri="{0D108BD9-81ED-4DB2-BD59-A6C34878D82A}">
                    <a16:rowId xmlns:a16="http://schemas.microsoft.com/office/drawing/2014/main" val="2068819691"/>
                  </a:ext>
                </a:extLst>
              </a:tr>
              <a:tr h="463920">
                <a:tc>
                  <a:txBody>
                    <a:bodyPr/>
                    <a:lstStyle/>
                    <a:p>
                      <a:pPr latinLnBrk="1"/>
                      <a:r>
                        <a:rPr lang="en-US" sz="2200" b="1" dirty="0">
                          <a:effectLst/>
                        </a:rPr>
                        <a:t>Rotary Foundation Basics</a:t>
                      </a:r>
                    </a:p>
                  </a:txBody>
                  <a:tcPr anchor="ctr"/>
                </a:tc>
                <a:extLst>
                  <a:ext uri="{0D108BD9-81ED-4DB2-BD59-A6C34878D82A}">
                    <a16:rowId xmlns:a16="http://schemas.microsoft.com/office/drawing/2014/main" val="2815332967"/>
                  </a:ext>
                </a:extLst>
              </a:tr>
            </a:tbl>
          </a:graphicData>
        </a:graphic>
      </p:graphicFrame>
    </p:spTree>
    <p:custDataLst>
      <p:tags r:id="rId1"/>
    </p:custDataLst>
    <p:extLst>
      <p:ext uri="{BB962C8B-B14F-4D97-AF65-F5344CB8AC3E}">
        <p14:creationId xmlns:p14="http://schemas.microsoft.com/office/powerpoint/2010/main" val="32325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Data</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custDataLst>
      <p:tags r:id="rId1"/>
    </p:custDataLst>
    <p:extLst>
      <p:ext uri="{BB962C8B-B14F-4D97-AF65-F5344CB8AC3E}">
        <p14:creationId xmlns:p14="http://schemas.microsoft.com/office/powerpoint/2010/main" val="24245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4F37-42E7-22AD-978C-7E823F83945D}"/>
              </a:ext>
            </a:extLst>
          </p:cNvPr>
          <p:cNvSpPr>
            <a:spLocks noGrp="1"/>
          </p:cNvSpPr>
          <p:nvPr>
            <p:ph type="title"/>
          </p:nvPr>
        </p:nvSpPr>
        <p:spPr/>
        <p:txBody>
          <a:bodyPr/>
          <a:lstStyle/>
          <a:p>
            <a:r>
              <a:rPr lang="en-US" dirty="0"/>
              <a:t>Leadership Survey 2023 – The most valuable resources to prepare</a:t>
            </a:r>
          </a:p>
        </p:txBody>
      </p:sp>
      <p:sp>
        <p:nvSpPr>
          <p:cNvPr id="4" name="Slide Number Placeholder 3">
            <a:extLst>
              <a:ext uri="{FF2B5EF4-FFF2-40B4-BE49-F238E27FC236}">
                <a16:creationId xmlns:a16="http://schemas.microsoft.com/office/drawing/2014/main" id="{E8122FD0-CEAE-9E22-7BA2-2BBFF05F639B}"/>
              </a:ext>
            </a:extLst>
          </p:cNvPr>
          <p:cNvSpPr>
            <a:spLocks noGrp="1"/>
          </p:cNvSpPr>
          <p:nvPr>
            <p:ph type="sldNum" sz="quarter" idx="12"/>
          </p:nvPr>
        </p:nvSpPr>
        <p:spPr/>
        <p:txBody>
          <a:bodyPr/>
          <a:lstStyle/>
          <a:p>
            <a:fld id="{97A94E25-127B-4C48-AF96-44BA7B823777}" type="slidenum">
              <a:rPr lang="en-US" smtClean="0"/>
              <a:pPr/>
              <a:t>15</a:t>
            </a:fld>
            <a:endParaRPr lang="en-US" dirty="0"/>
          </a:p>
        </p:txBody>
      </p:sp>
      <p:graphicFrame>
        <p:nvGraphicFramePr>
          <p:cNvPr id="10" name="Content Placeholder 9">
            <a:extLst>
              <a:ext uri="{FF2B5EF4-FFF2-40B4-BE49-F238E27FC236}">
                <a16:creationId xmlns:a16="http://schemas.microsoft.com/office/drawing/2014/main" id="{575B5AD2-5439-1EBE-0E34-7B1808EDDAAB}"/>
              </a:ext>
            </a:extLst>
          </p:cNvPr>
          <p:cNvGraphicFramePr>
            <a:graphicFrameLocks noGrp="1"/>
          </p:cNvGraphicFramePr>
          <p:nvPr>
            <p:ph idx="4294967295"/>
            <p:extLst>
              <p:ext uri="{D42A27DB-BD31-4B8C-83A1-F6EECF244321}">
                <p14:modId xmlns:p14="http://schemas.microsoft.com/office/powerpoint/2010/main" val="2375696555"/>
              </p:ext>
            </p:extLst>
          </p:nvPr>
        </p:nvGraphicFramePr>
        <p:xfrm>
          <a:off x="685800" y="1655763"/>
          <a:ext cx="11506200" cy="508635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14436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2612-2EA7-3F44-B8F5-A21990803D0C}"/>
              </a:ext>
            </a:extLst>
          </p:cNvPr>
          <p:cNvSpPr>
            <a:spLocks noGrp="1"/>
          </p:cNvSpPr>
          <p:nvPr>
            <p:ph type="title"/>
          </p:nvPr>
        </p:nvSpPr>
        <p:spPr/>
        <p:txBody>
          <a:bodyPr/>
          <a:lstStyle/>
          <a:p>
            <a:r>
              <a:rPr lang="en-US" dirty="0"/>
              <a:t>How prepared Were presidents for their role 2022 vs 2023</a:t>
            </a:r>
          </a:p>
        </p:txBody>
      </p:sp>
      <p:sp>
        <p:nvSpPr>
          <p:cNvPr id="4" name="Slide Number Placeholder 3">
            <a:extLst>
              <a:ext uri="{FF2B5EF4-FFF2-40B4-BE49-F238E27FC236}">
                <a16:creationId xmlns:a16="http://schemas.microsoft.com/office/drawing/2014/main" id="{AA59D593-C377-F977-CDCD-64B692030179}"/>
              </a:ext>
            </a:extLst>
          </p:cNvPr>
          <p:cNvSpPr>
            <a:spLocks noGrp="1"/>
          </p:cNvSpPr>
          <p:nvPr>
            <p:ph type="sldNum" sz="quarter" idx="12"/>
          </p:nvPr>
        </p:nvSpPr>
        <p:spPr/>
        <p:txBody>
          <a:bodyPr/>
          <a:lstStyle/>
          <a:p>
            <a:fld id="{97A94E25-127B-4C48-AF96-44BA7B823777}" type="slidenum">
              <a:rPr lang="en-US" smtClean="0"/>
              <a:pPr/>
              <a:t>16</a:t>
            </a:fld>
            <a:endParaRPr lang="en-US" dirty="0"/>
          </a:p>
        </p:txBody>
      </p:sp>
      <p:graphicFrame>
        <p:nvGraphicFramePr>
          <p:cNvPr id="7" name="Content Placeholder 6">
            <a:extLst>
              <a:ext uri="{FF2B5EF4-FFF2-40B4-BE49-F238E27FC236}">
                <a16:creationId xmlns:a16="http://schemas.microsoft.com/office/drawing/2014/main" id="{F3A63151-149E-D8D6-23CC-36DA5125BD52}"/>
              </a:ext>
            </a:extLst>
          </p:cNvPr>
          <p:cNvGraphicFramePr>
            <a:graphicFrameLocks noGrp="1"/>
          </p:cNvGraphicFramePr>
          <p:nvPr>
            <p:ph idx="4294967295"/>
            <p:extLst>
              <p:ext uri="{D42A27DB-BD31-4B8C-83A1-F6EECF244321}">
                <p14:modId xmlns:p14="http://schemas.microsoft.com/office/powerpoint/2010/main" val="1390238417"/>
              </p:ext>
            </p:extLst>
          </p:nvPr>
        </p:nvGraphicFramePr>
        <p:xfrm>
          <a:off x="276225" y="1539875"/>
          <a:ext cx="11915775" cy="520223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09814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B2E0-0AB8-161D-3623-3755B8AA2993}"/>
              </a:ext>
            </a:extLst>
          </p:cNvPr>
          <p:cNvSpPr>
            <a:spLocks noGrp="1"/>
          </p:cNvSpPr>
          <p:nvPr>
            <p:ph type="title"/>
          </p:nvPr>
        </p:nvSpPr>
        <p:spPr/>
        <p:txBody>
          <a:bodyPr/>
          <a:lstStyle/>
          <a:p>
            <a:r>
              <a:rPr lang="en-US" dirty="0"/>
              <a:t>2023-24 Club President Course Progress</a:t>
            </a:r>
          </a:p>
        </p:txBody>
      </p:sp>
      <p:sp>
        <p:nvSpPr>
          <p:cNvPr id="3" name="Slide Number Placeholder 2">
            <a:extLst>
              <a:ext uri="{FF2B5EF4-FFF2-40B4-BE49-F238E27FC236}">
                <a16:creationId xmlns:a16="http://schemas.microsoft.com/office/drawing/2014/main" id="{53B1AD38-BFD3-3D1B-97BA-C2CE5F621FE4}"/>
              </a:ext>
            </a:extLst>
          </p:cNvPr>
          <p:cNvSpPr>
            <a:spLocks noGrp="1"/>
          </p:cNvSpPr>
          <p:nvPr>
            <p:ph type="sldNum" sz="quarter" idx="12"/>
          </p:nvPr>
        </p:nvSpPr>
        <p:spPr/>
        <p:txBody>
          <a:bodyPr/>
          <a:lstStyle/>
          <a:p>
            <a:fld id="{97A94E25-127B-4C48-AF96-44BA7B823777}" type="slidenum">
              <a:rPr lang="en-US" smtClean="0"/>
              <a:pPr/>
              <a:t>17</a:t>
            </a:fld>
            <a:endParaRPr lang="en-US" dirty="0"/>
          </a:p>
        </p:txBody>
      </p:sp>
      <p:graphicFrame>
        <p:nvGraphicFramePr>
          <p:cNvPr id="6" name="Chart 5">
            <a:extLst>
              <a:ext uri="{FF2B5EF4-FFF2-40B4-BE49-F238E27FC236}">
                <a16:creationId xmlns:a16="http://schemas.microsoft.com/office/drawing/2014/main" id="{19B5D017-2527-BD58-3BA5-C27C5DA9C7B6}"/>
              </a:ext>
            </a:extLst>
          </p:cNvPr>
          <p:cNvGraphicFramePr/>
          <p:nvPr>
            <p:extLst>
              <p:ext uri="{D42A27DB-BD31-4B8C-83A1-F6EECF244321}">
                <p14:modId xmlns:p14="http://schemas.microsoft.com/office/powerpoint/2010/main" val="3364329636"/>
              </p:ext>
            </p:extLst>
          </p:nvPr>
        </p:nvGraphicFramePr>
        <p:xfrm>
          <a:off x="194735" y="1654629"/>
          <a:ext cx="5545054" cy="4944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C2C15F46-F28F-5C89-8F20-03440513D559}"/>
              </a:ext>
            </a:extLst>
          </p:cNvPr>
          <p:cNvGraphicFramePr/>
          <p:nvPr>
            <p:extLst>
              <p:ext uri="{D42A27DB-BD31-4B8C-83A1-F6EECF244321}">
                <p14:modId xmlns:p14="http://schemas.microsoft.com/office/powerpoint/2010/main" val="2224237461"/>
              </p:ext>
            </p:extLst>
          </p:nvPr>
        </p:nvGraphicFramePr>
        <p:xfrm>
          <a:off x="6134100" y="1540044"/>
          <a:ext cx="5545054" cy="505906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21825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B2E0-0AB8-161D-3623-3755B8AA2993}"/>
              </a:ext>
            </a:extLst>
          </p:cNvPr>
          <p:cNvSpPr>
            <a:spLocks noGrp="1"/>
          </p:cNvSpPr>
          <p:nvPr>
            <p:ph type="title"/>
          </p:nvPr>
        </p:nvSpPr>
        <p:spPr/>
        <p:txBody>
          <a:bodyPr/>
          <a:lstStyle/>
          <a:p>
            <a:r>
              <a:rPr lang="en-US" dirty="0"/>
              <a:t>2024-25 Club President Course Progress</a:t>
            </a:r>
          </a:p>
        </p:txBody>
      </p:sp>
      <p:sp>
        <p:nvSpPr>
          <p:cNvPr id="3" name="Slide Number Placeholder 2">
            <a:extLst>
              <a:ext uri="{FF2B5EF4-FFF2-40B4-BE49-F238E27FC236}">
                <a16:creationId xmlns:a16="http://schemas.microsoft.com/office/drawing/2014/main" id="{53B1AD38-BFD3-3D1B-97BA-C2CE5F621FE4}"/>
              </a:ext>
            </a:extLst>
          </p:cNvPr>
          <p:cNvSpPr>
            <a:spLocks noGrp="1"/>
          </p:cNvSpPr>
          <p:nvPr>
            <p:ph type="sldNum" sz="quarter" idx="12"/>
          </p:nvPr>
        </p:nvSpPr>
        <p:spPr/>
        <p:txBody>
          <a:bodyPr/>
          <a:lstStyle/>
          <a:p>
            <a:fld id="{97A94E25-127B-4C48-AF96-44BA7B823777}" type="slidenum">
              <a:rPr lang="en-US" smtClean="0"/>
              <a:pPr/>
              <a:t>18</a:t>
            </a:fld>
            <a:endParaRPr lang="en-US" dirty="0"/>
          </a:p>
        </p:txBody>
      </p:sp>
      <p:graphicFrame>
        <p:nvGraphicFramePr>
          <p:cNvPr id="6" name="Chart 5">
            <a:extLst>
              <a:ext uri="{FF2B5EF4-FFF2-40B4-BE49-F238E27FC236}">
                <a16:creationId xmlns:a16="http://schemas.microsoft.com/office/drawing/2014/main" id="{19B5D017-2527-BD58-3BA5-C27C5DA9C7B6}"/>
              </a:ext>
            </a:extLst>
          </p:cNvPr>
          <p:cNvGraphicFramePr/>
          <p:nvPr/>
        </p:nvGraphicFramePr>
        <p:xfrm>
          <a:off x="194735" y="1540043"/>
          <a:ext cx="5545054" cy="50590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C2C15F46-F28F-5C89-8F20-03440513D559}"/>
              </a:ext>
            </a:extLst>
          </p:cNvPr>
          <p:cNvGraphicFramePr/>
          <p:nvPr/>
        </p:nvGraphicFramePr>
        <p:xfrm>
          <a:off x="6134100" y="1540042"/>
          <a:ext cx="5545054" cy="505906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016369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86D1-5A2E-0DE3-349E-7C555951CCC0}"/>
              </a:ext>
            </a:extLst>
          </p:cNvPr>
          <p:cNvSpPr>
            <a:spLocks noGrp="1"/>
          </p:cNvSpPr>
          <p:nvPr>
            <p:ph type="title"/>
          </p:nvPr>
        </p:nvSpPr>
        <p:spPr/>
        <p:txBody>
          <a:bodyPr/>
          <a:lstStyle/>
          <a:p>
            <a:r>
              <a:rPr lang="en-US" dirty="0"/>
              <a:t>2024-25 Rotary Club Presidents </a:t>
            </a:r>
            <a:br>
              <a:rPr lang="en-US" dirty="0"/>
            </a:br>
            <a:r>
              <a:rPr lang="en-US" dirty="0"/>
              <a:t>As of 16 July 2024</a:t>
            </a:r>
          </a:p>
        </p:txBody>
      </p:sp>
      <p:sp>
        <p:nvSpPr>
          <p:cNvPr id="3" name="Slide Number Placeholder 2">
            <a:extLst>
              <a:ext uri="{FF2B5EF4-FFF2-40B4-BE49-F238E27FC236}">
                <a16:creationId xmlns:a16="http://schemas.microsoft.com/office/drawing/2014/main" id="{0B6D9AC3-8A13-9D25-06D7-8F1280A1CF7C}"/>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
        <p:nvSpPr>
          <p:cNvPr id="4" name="Flowchart: Connector 3">
            <a:extLst>
              <a:ext uri="{FF2B5EF4-FFF2-40B4-BE49-F238E27FC236}">
                <a16:creationId xmlns:a16="http://schemas.microsoft.com/office/drawing/2014/main" id="{40285251-AFDD-70ED-E35E-51EE0EC02DBF}"/>
              </a:ext>
            </a:extLst>
          </p:cNvPr>
          <p:cNvSpPr/>
          <p:nvPr/>
        </p:nvSpPr>
        <p:spPr>
          <a:xfrm>
            <a:off x="3080657" y="1621971"/>
            <a:ext cx="5753105" cy="523602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55F769DD-E1EB-F064-1DB5-7549C1A9DC6A}"/>
              </a:ext>
            </a:extLst>
          </p:cNvPr>
          <p:cNvSpPr/>
          <p:nvPr/>
        </p:nvSpPr>
        <p:spPr>
          <a:xfrm>
            <a:off x="3592286" y="2183532"/>
            <a:ext cx="4680857" cy="4130181"/>
          </a:xfrm>
          <a:prstGeom prst="flowChartConnector">
            <a:avLst/>
          </a:prstGeom>
          <a:solidFill>
            <a:srgbClr val="FF7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Connector 5">
            <a:extLst>
              <a:ext uri="{FF2B5EF4-FFF2-40B4-BE49-F238E27FC236}">
                <a16:creationId xmlns:a16="http://schemas.microsoft.com/office/drawing/2014/main" id="{3D552C33-E31D-047A-C27C-2BF4E556043A}"/>
              </a:ext>
            </a:extLst>
          </p:cNvPr>
          <p:cNvSpPr/>
          <p:nvPr/>
        </p:nvSpPr>
        <p:spPr>
          <a:xfrm>
            <a:off x="4174780" y="2699658"/>
            <a:ext cx="3499649" cy="3272514"/>
          </a:xfrm>
          <a:prstGeom prst="flowChartConnector">
            <a:avLst/>
          </a:prstGeom>
          <a:solidFill>
            <a:srgbClr val="8721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7955CD7-7FCB-00A2-3020-5CF96E136BAE}"/>
              </a:ext>
            </a:extLst>
          </p:cNvPr>
          <p:cNvSpPr txBox="1"/>
          <p:nvPr/>
        </p:nvSpPr>
        <p:spPr>
          <a:xfrm>
            <a:off x="8980611" y="2183532"/>
            <a:ext cx="3015343" cy="1785104"/>
          </a:xfrm>
          <a:prstGeom prst="rect">
            <a:avLst/>
          </a:prstGeom>
          <a:noFill/>
        </p:spPr>
        <p:txBody>
          <a:bodyPr wrap="square" rtlCol="0">
            <a:spAutoFit/>
          </a:bodyPr>
          <a:lstStyle/>
          <a:p>
            <a:r>
              <a:rPr lang="en-US" sz="2200" b="1" dirty="0"/>
              <a:t>36,567 possible club presidents, 22% completed their learning plan at 100%.</a:t>
            </a:r>
          </a:p>
        </p:txBody>
      </p:sp>
      <p:sp>
        <p:nvSpPr>
          <p:cNvPr id="8" name="TextBox 7">
            <a:extLst>
              <a:ext uri="{FF2B5EF4-FFF2-40B4-BE49-F238E27FC236}">
                <a16:creationId xmlns:a16="http://schemas.microsoft.com/office/drawing/2014/main" id="{8E7A1894-6F1F-F3A0-6CF2-DB0117882C1B}"/>
              </a:ext>
            </a:extLst>
          </p:cNvPr>
          <p:cNvSpPr txBox="1"/>
          <p:nvPr/>
        </p:nvSpPr>
        <p:spPr>
          <a:xfrm>
            <a:off x="342897" y="4272639"/>
            <a:ext cx="3015343" cy="1785104"/>
          </a:xfrm>
          <a:prstGeom prst="rect">
            <a:avLst/>
          </a:prstGeom>
          <a:noFill/>
        </p:spPr>
        <p:txBody>
          <a:bodyPr wrap="square" rtlCol="0">
            <a:spAutoFit/>
          </a:bodyPr>
          <a:lstStyle/>
          <a:p>
            <a:r>
              <a:rPr lang="en-US" sz="2200" b="1" dirty="0"/>
              <a:t>32,897 reported to Rotary as of 16 July, of that, 24% completed their basic learning plan.</a:t>
            </a:r>
          </a:p>
        </p:txBody>
      </p:sp>
      <p:sp>
        <p:nvSpPr>
          <p:cNvPr id="9" name="TextBox 8">
            <a:extLst>
              <a:ext uri="{FF2B5EF4-FFF2-40B4-BE49-F238E27FC236}">
                <a16:creationId xmlns:a16="http://schemas.microsoft.com/office/drawing/2014/main" id="{E1FA8ADC-1206-D211-1F8A-04B47AFE1ACF}"/>
              </a:ext>
            </a:extLst>
          </p:cNvPr>
          <p:cNvSpPr txBox="1"/>
          <p:nvPr/>
        </p:nvSpPr>
        <p:spPr>
          <a:xfrm>
            <a:off x="4800289" y="2935531"/>
            <a:ext cx="2248629" cy="2800767"/>
          </a:xfrm>
          <a:prstGeom prst="rect">
            <a:avLst/>
          </a:prstGeom>
          <a:noFill/>
        </p:spPr>
        <p:txBody>
          <a:bodyPr wrap="square" rtlCol="0">
            <a:spAutoFit/>
          </a:bodyPr>
          <a:lstStyle/>
          <a:p>
            <a:pPr algn="ctr"/>
            <a:r>
              <a:rPr lang="en-US" sz="2200" b="1" dirty="0">
                <a:solidFill>
                  <a:schemeClr val="bg1"/>
                </a:solidFill>
              </a:rPr>
              <a:t>26,656 of reported presidents have a My Rotary Account, 30% completed their basic learning plan.</a:t>
            </a:r>
          </a:p>
        </p:txBody>
      </p:sp>
      <p:cxnSp>
        <p:nvCxnSpPr>
          <p:cNvPr id="11" name="Straight Connector 10">
            <a:extLst>
              <a:ext uri="{FF2B5EF4-FFF2-40B4-BE49-F238E27FC236}">
                <a16:creationId xmlns:a16="http://schemas.microsoft.com/office/drawing/2014/main" id="{73DE59EE-2AD1-877D-EA95-19C2E928575F}"/>
              </a:ext>
            </a:extLst>
          </p:cNvPr>
          <p:cNvCxnSpPr>
            <a:cxnSpLocks/>
          </p:cNvCxnSpPr>
          <p:nvPr/>
        </p:nvCxnSpPr>
        <p:spPr>
          <a:xfrm flipV="1">
            <a:off x="2862943" y="4828478"/>
            <a:ext cx="1073437" cy="320465"/>
          </a:xfrm>
          <a:prstGeom prst="line">
            <a:avLst/>
          </a:prstGeom>
          <a:ln w="44450" cap="flat" cmpd="sng" algn="ctr">
            <a:solidFill>
              <a:schemeClr val="dk1"/>
            </a:solidFill>
            <a:prstDash val="solid"/>
            <a:round/>
            <a:headEnd type="none" w="lg" len="sm"/>
            <a:tailEnd type="arrow" w="lg"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6F00CA14-1021-9071-FB6C-4635A47161E7}"/>
              </a:ext>
            </a:extLst>
          </p:cNvPr>
          <p:cNvCxnSpPr>
            <a:cxnSpLocks/>
          </p:cNvCxnSpPr>
          <p:nvPr/>
        </p:nvCxnSpPr>
        <p:spPr>
          <a:xfrm flipH="1">
            <a:off x="8129017" y="2399600"/>
            <a:ext cx="756344" cy="628399"/>
          </a:xfrm>
          <a:prstGeom prst="line">
            <a:avLst/>
          </a:prstGeom>
          <a:ln w="44450" cap="flat" cmpd="sng" algn="ctr">
            <a:solidFill>
              <a:schemeClr val="dk1"/>
            </a:solidFill>
            <a:prstDash val="solid"/>
            <a:round/>
            <a:headEnd type="none" w="lg" len="sm"/>
            <a:tailEnd type="arrow" w="lg"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99065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72EA-8F1C-CBFB-2212-4239C2BD2488}"/>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54CCD8A7-5B1D-4EB4-77C6-BC9FCBD8036B}"/>
              </a:ext>
            </a:extLst>
          </p:cNvPr>
          <p:cNvSpPr>
            <a:spLocks noGrp="1"/>
          </p:cNvSpPr>
          <p:nvPr>
            <p:ph type="sldNum" sz="quarter" idx="12"/>
          </p:nvPr>
        </p:nvSpPr>
        <p:spPr/>
        <p:txBody>
          <a:bodyPr/>
          <a:lstStyle/>
          <a:p>
            <a:fld id="{97A94E25-127B-4C48-AF96-44BA7B823777}" type="slidenum">
              <a:rPr lang="en-US" smtClean="0"/>
              <a:pPr/>
              <a:t>2</a:t>
            </a:fld>
            <a:endParaRPr lang="en-US" dirty="0"/>
          </a:p>
        </p:txBody>
      </p:sp>
      <p:graphicFrame>
        <p:nvGraphicFramePr>
          <p:cNvPr id="6" name="Content Placeholder 2">
            <a:extLst>
              <a:ext uri="{FF2B5EF4-FFF2-40B4-BE49-F238E27FC236}">
                <a16:creationId xmlns:a16="http://schemas.microsoft.com/office/drawing/2014/main" id="{2283C24E-4253-19B2-AFDC-FC42B9B61EED}"/>
              </a:ext>
            </a:extLst>
          </p:cNvPr>
          <p:cNvGraphicFramePr>
            <a:graphicFrameLocks noGrp="1"/>
          </p:cNvGraphicFramePr>
          <p:nvPr>
            <p:ph idx="4294967295"/>
            <p:extLst>
              <p:ext uri="{D42A27DB-BD31-4B8C-83A1-F6EECF244321}">
                <p14:modId xmlns:p14="http://schemas.microsoft.com/office/powerpoint/2010/main" val="2253906126"/>
              </p:ext>
            </p:extLst>
          </p:nvPr>
        </p:nvGraphicFramePr>
        <p:xfrm>
          <a:off x="685800" y="2141538"/>
          <a:ext cx="11506200" cy="4035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1415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798A6-F342-4BC0-BD61-C7C6AD8400D1}"/>
              </a:ext>
            </a:extLst>
          </p:cNvPr>
          <p:cNvSpPr>
            <a:spLocks noGrp="1"/>
          </p:cNvSpPr>
          <p:nvPr>
            <p:ph type="title"/>
          </p:nvPr>
        </p:nvSpPr>
        <p:spPr/>
        <p:txBody>
          <a:bodyPr/>
          <a:lstStyle/>
          <a:p>
            <a:r>
              <a:rPr lang="en-US" dirty="0"/>
              <a:t>Course Completions by Zone</a:t>
            </a:r>
          </a:p>
        </p:txBody>
      </p:sp>
      <p:sp>
        <p:nvSpPr>
          <p:cNvPr id="2" name="Slide Number Placeholder 1">
            <a:extLst>
              <a:ext uri="{FF2B5EF4-FFF2-40B4-BE49-F238E27FC236}">
                <a16:creationId xmlns:a16="http://schemas.microsoft.com/office/drawing/2014/main" id="{ADA63D4C-2749-4A00-B62E-5A059CD28DB7}"/>
              </a:ext>
            </a:extLst>
          </p:cNvPr>
          <p:cNvSpPr>
            <a:spLocks noGrp="1"/>
          </p:cNvSpPr>
          <p:nvPr>
            <p:ph type="sldNum" sz="quarter" idx="12"/>
          </p:nvPr>
        </p:nvSpPr>
        <p:spPr/>
        <p:txBody>
          <a:bodyPr/>
          <a:lstStyle/>
          <a:p>
            <a:fld id="{97A94E25-127B-4C48-AF96-44BA7B823777}" type="slidenum">
              <a:rPr lang="en-US" smtClean="0"/>
              <a:t>20</a:t>
            </a:fld>
            <a:endParaRPr lang="en-US" dirty="0"/>
          </a:p>
        </p:txBody>
      </p:sp>
      <p:graphicFrame>
        <p:nvGraphicFramePr>
          <p:cNvPr id="8" name="Content Placeholder 7">
            <a:extLst>
              <a:ext uri="{FF2B5EF4-FFF2-40B4-BE49-F238E27FC236}">
                <a16:creationId xmlns:a16="http://schemas.microsoft.com/office/drawing/2014/main" id="{17DDD2DD-4884-449F-98D2-08546B6E4B24}"/>
              </a:ext>
            </a:extLst>
          </p:cNvPr>
          <p:cNvGraphicFramePr>
            <a:graphicFrameLocks noGrp="1"/>
          </p:cNvGraphicFramePr>
          <p:nvPr>
            <p:ph idx="4294967295"/>
            <p:extLst>
              <p:ext uri="{D42A27DB-BD31-4B8C-83A1-F6EECF244321}">
                <p14:modId xmlns:p14="http://schemas.microsoft.com/office/powerpoint/2010/main" val="3773762220"/>
              </p:ext>
            </p:extLst>
          </p:nvPr>
        </p:nvGraphicFramePr>
        <p:xfrm>
          <a:off x="0" y="1655763"/>
          <a:ext cx="12074525" cy="520223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38404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798A6-F342-4BC0-BD61-C7C6AD8400D1}"/>
              </a:ext>
            </a:extLst>
          </p:cNvPr>
          <p:cNvSpPr>
            <a:spLocks noGrp="1"/>
          </p:cNvSpPr>
          <p:nvPr>
            <p:ph type="title"/>
          </p:nvPr>
        </p:nvSpPr>
        <p:spPr/>
        <p:txBody>
          <a:bodyPr/>
          <a:lstStyle/>
          <a:p>
            <a:r>
              <a:rPr lang="en-US" dirty="0"/>
              <a:t>Course Completions by Zone</a:t>
            </a:r>
          </a:p>
        </p:txBody>
      </p:sp>
      <p:sp>
        <p:nvSpPr>
          <p:cNvPr id="2" name="Slide Number Placeholder 1">
            <a:extLst>
              <a:ext uri="{FF2B5EF4-FFF2-40B4-BE49-F238E27FC236}">
                <a16:creationId xmlns:a16="http://schemas.microsoft.com/office/drawing/2014/main" id="{ADA63D4C-2749-4A00-B62E-5A059CD28DB7}"/>
              </a:ext>
            </a:extLst>
          </p:cNvPr>
          <p:cNvSpPr>
            <a:spLocks noGrp="1"/>
          </p:cNvSpPr>
          <p:nvPr>
            <p:ph type="sldNum" sz="quarter" idx="12"/>
          </p:nvPr>
        </p:nvSpPr>
        <p:spPr/>
        <p:txBody>
          <a:bodyPr/>
          <a:lstStyle/>
          <a:p>
            <a:fld id="{97A94E25-127B-4C48-AF96-44BA7B823777}" type="slidenum">
              <a:rPr lang="en-US" smtClean="0"/>
              <a:t>21</a:t>
            </a:fld>
            <a:endParaRPr lang="en-US" dirty="0"/>
          </a:p>
        </p:txBody>
      </p:sp>
      <p:graphicFrame>
        <p:nvGraphicFramePr>
          <p:cNvPr id="8" name="Content Placeholder 7">
            <a:extLst>
              <a:ext uri="{FF2B5EF4-FFF2-40B4-BE49-F238E27FC236}">
                <a16:creationId xmlns:a16="http://schemas.microsoft.com/office/drawing/2014/main" id="{17DDD2DD-4884-449F-98D2-08546B6E4B24}"/>
              </a:ext>
            </a:extLst>
          </p:cNvPr>
          <p:cNvGraphicFramePr>
            <a:graphicFrameLocks noGrp="1"/>
          </p:cNvGraphicFramePr>
          <p:nvPr>
            <p:ph idx="4294967295"/>
            <p:extLst>
              <p:ext uri="{D42A27DB-BD31-4B8C-83A1-F6EECF244321}">
                <p14:modId xmlns:p14="http://schemas.microsoft.com/office/powerpoint/2010/main" val="2233550105"/>
              </p:ext>
            </p:extLst>
          </p:nvPr>
        </p:nvGraphicFramePr>
        <p:xfrm>
          <a:off x="0" y="1574800"/>
          <a:ext cx="12072938" cy="528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5C919D52-233A-F5E3-E2AE-A6337AA6D399}"/>
              </a:ext>
            </a:extLst>
          </p:cNvPr>
          <p:cNvCxnSpPr/>
          <p:nvPr/>
        </p:nvCxnSpPr>
        <p:spPr>
          <a:xfrm>
            <a:off x="1026606" y="4364404"/>
            <a:ext cx="11046332" cy="0"/>
          </a:xfrm>
          <a:prstGeom prst="line">
            <a:avLst/>
          </a:prstGeom>
          <a:ln w="28575"/>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57032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Percentage of Clubs using the learning center</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5735D306-B72F-46ED-B99E-54EBB2918DB7}"/>
              </a:ext>
            </a:extLst>
          </p:cNvPr>
          <p:cNvGraphicFramePr/>
          <p:nvPr/>
        </p:nvGraphicFramePr>
        <p:xfrm>
          <a:off x="-346569" y="2945443"/>
          <a:ext cx="3187744" cy="2196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F5084322-C430-4DD9-B348-DD2A5D81572F}"/>
              </a:ext>
            </a:extLst>
          </p:cNvPr>
          <p:cNvGraphicFramePr/>
          <p:nvPr/>
        </p:nvGraphicFramePr>
        <p:xfrm>
          <a:off x="720237" y="3015050"/>
          <a:ext cx="2717683" cy="212572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B1DC56B-F0C5-4BAC-8FBB-630A54D3FBE7}"/>
              </a:ext>
            </a:extLst>
          </p:cNvPr>
          <p:cNvSpPr txBox="1"/>
          <p:nvPr/>
        </p:nvSpPr>
        <p:spPr>
          <a:xfrm>
            <a:off x="1045649" y="2473153"/>
            <a:ext cx="2082800" cy="523220"/>
          </a:xfrm>
          <a:prstGeom prst="rect">
            <a:avLst/>
          </a:prstGeom>
          <a:noFill/>
        </p:spPr>
        <p:txBody>
          <a:bodyPr wrap="square" rtlCol="0">
            <a:spAutoFit/>
          </a:bodyPr>
          <a:lstStyle/>
          <a:p>
            <a:pPr algn="ctr"/>
            <a:r>
              <a:rPr lang="en-US" sz="2800" b="1" dirty="0"/>
              <a:t>2020-21</a:t>
            </a:r>
          </a:p>
        </p:txBody>
      </p:sp>
      <p:graphicFrame>
        <p:nvGraphicFramePr>
          <p:cNvPr id="10" name="Chart 9">
            <a:extLst>
              <a:ext uri="{FF2B5EF4-FFF2-40B4-BE49-F238E27FC236}">
                <a16:creationId xmlns:a16="http://schemas.microsoft.com/office/drawing/2014/main" id="{3DBD8491-9822-44A7-8B53-0FAEC81D05DA}"/>
              </a:ext>
            </a:extLst>
          </p:cNvPr>
          <p:cNvGraphicFramePr/>
          <p:nvPr/>
        </p:nvGraphicFramePr>
        <p:xfrm>
          <a:off x="4728754" y="2879564"/>
          <a:ext cx="2472048" cy="2217692"/>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0A48D9CF-9361-4A47-9140-1CD6501E7780}"/>
              </a:ext>
            </a:extLst>
          </p:cNvPr>
          <p:cNvSpPr txBox="1"/>
          <p:nvPr/>
        </p:nvSpPr>
        <p:spPr>
          <a:xfrm>
            <a:off x="3459233" y="2394479"/>
            <a:ext cx="2738996" cy="523220"/>
          </a:xfrm>
          <a:prstGeom prst="rect">
            <a:avLst/>
          </a:prstGeom>
          <a:noFill/>
        </p:spPr>
        <p:txBody>
          <a:bodyPr wrap="square" rtlCol="0">
            <a:spAutoFit/>
          </a:bodyPr>
          <a:lstStyle/>
          <a:p>
            <a:pPr algn="ctr"/>
            <a:r>
              <a:rPr lang="en-US" sz="2800" b="1" dirty="0"/>
              <a:t>2021-22</a:t>
            </a:r>
          </a:p>
        </p:txBody>
      </p:sp>
      <p:sp>
        <p:nvSpPr>
          <p:cNvPr id="16" name="Rectangle 15">
            <a:extLst>
              <a:ext uri="{FF2B5EF4-FFF2-40B4-BE49-F238E27FC236}">
                <a16:creationId xmlns:a16="http://schemas.microsoft.com/office/drawing/2014/main" id="{40C89B54-FFD6-49C3-AF99-2A6C87B33D15}"/>
              </a:ext>
            </a:extLst>
          </p:cNvPr>
          <p:cNvSpPr/>
          <p:nvPr/>
        </p:nvSpPr>
        <p:spPr>
          <a:xfrm>
            <a:off x="5290356" y="3458134"/>
            <a:ext cx="924450" cy="71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51%</a:t>
            </a:r>
          </a:p>
        </p:txBody>
      </p:sp>
      <p:sp>
        <p:nvSpPr>
          <p:cNvPr id="17" name="Rectangle 16">
            <a:extLst>
              <a:ext uri="{FF2B5EF4-FFF2-40B4-BE49-F238E27FC236}">
                <a16:creationId xmlns:a16="http://schemas.microsoft.com/office/drawing/2014/main" id="{BF165623-35C3-4902-9725-D96CE2CBE285}"/>
              </a:ext>
            </a:extLst>
          </p:cNvPr>
          <p:cNvSpPr/>
          <p:nvPr/>
        </p:nvSpPr>
        <p:spPr>
          <a:xfrm>
            <a:off x="6309574" y="3996137"/>
            <a:ext cx="66751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49%</a:t>
            </a:r>
          </a:p>
        </p:txBody>
      </p:sp>
      <p:sp>
        <p:nvSpPr>
          <p:cNvPr id="18" name="Rectangle 17">
            <a:extLst>
              <a:ext uri="{FF2B5EF4-FFF2-40B4-BE49-F238E27FC236}">
                <a16:creationId xmlns:a16="http://schemas.microsoft.com/office/drawing/2014/main" id="{CFF386EA-FE94-4500-BD08-E9E9C29A3E4D}"/>
              </a:ext>
            </a:extLst>
          </p:cNvPr>
          <p:cNvSpPr/>
          <p:nvPr/>
        </p:nvSpPr>
        <p:spPr>
          <a:xfrm>
            <a:off x="8530460" y="4149315"/>
            <a:ext cx="901408"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53%</a:t>
            </a:r>
          </a:p>
        </p:txBody>
      </p:sp>
      <p:sp>
        <p:nvSpPr>
          <p:cNvPr id="19" name="Rectangle 18">
            <a:extLst>
              <a:ext uri="{FF2B5EF4-FFF2-40B4-BE49-F238E27FC236}">
                <a16:creationId xmlns:a16="http://schemas.microsoft.com/office/drawing/2014/main" id="{5944B760-E970-4EA5-9255-7AC951D14D7D}"/>
              </a:ext>
            </a:extLst>
          </p:cNvPr>
          <p:cNvSpPr/>
          <p:nvPr/>
        </p:nvSpPr>
        <p:spPr>
          <a:xfrm>
            <a:off x="1409450" y="3425824"/>
            <a:ext cx="66751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43%</a:t>
            </a:r>
          </a:p>
        </p:txBody>
      </p:sp>
      <p:sp>
        <p:nvSpPr>
          <p:cNvPr id="20" name="Rectangle 19">
            <a:extLst>
              <a:ext uri="{FF2B5EF4-FFF2-40B4-BE49-F238E27FC236}">
                <a16:creationId xmlns:a16="http://schemas.microsoft.com/office/drawing/2014/main" id="{AD770C8B-D923-4138-82D3-E6070975ECB3}"/>
              </a:ext>
            </a:extLst>
          </p:cNvPr>
          <p:cNvSpPr/>
          <p:nvPr/>
        </p:nvSpPr>
        <p:spPr>
          <a:xfrm>
            <a:off x="2115815" y="3756365"/>
            <a:ext cx="931318" cy="675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57%</a:t>
            </a:r>
          </a:p>
        </p:txBody>
      </p:sp>
      <p:sp>
        <p:nvSpPr>
          <p:cNvPr id="21" name="Rectangle 20">
            <a:extLst>
              <a:ext uri="{FF2B5EF4-FFF2-40B4-BE49-F238E27FC236}">
                <a16:creationId xmlns:a16="http://schemas.microsoft.com/office/drawing/2014/main" id="{7D9D138E-CA14-4B9F-B950-F0F84E894890}"/>
              </a:ext>
            </a:extLst>
          </p:cNvPr>
          <p:cNvSpPr/>
          <p:nvPr/>
        </p:nvSpPr>
        <p:spPr>
          <a:xfrm>
            <a:off x="7863206" y="3350909"/>
            <a:ext cx="66751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47%</a:t>
            </a:r>
          </a:p>
        </p:txBody>
      </p:sp>
      <p:pic>
        <p:nvPicPr>
          <p:cNvPr id="25" name="Picture 24">
            <a:extLst>
              <a:ext uri="{FF2B5EF4-FFF2-40B4-BE49-F238E27FC236}">
                <a16:creationId xmlns:a16="http://schemas.microsoft.com/office/drawing/2014/main" id="{B5425E43-44C2-4696-8041-90FF9AF5DCE8}"/>
              </a:ext>
            </a:extLst>
          </p:cNvPr>
          <p:cNvPicPr>
            <a:picLocks noChangeAspect="1"/>
          </p:cNvPicPr>
          <p:nvPr/>
        </p:nvPicPr>
        <p:blipFill rotWithShape="1">
          <a:blip r:embed="rId7"/>
          <a:srcRect l="22917" t="75154" r="24306" b="18092"/>
          <a:stretch/>
        </p:blipFill>
        <p:spPr bwMode="auto">
          <a:xfrm>
            <a:off x="2333905" y="6166063"/>
            <a:ext cx="7121270" cy="489327"/>
          </a:xfrm>
          <a:prstGeom prst="rect">
            <a:avLst/>
          </a:prstGeom>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5B1D4119-BB13-4DA5-8767-9BB5CB990E87}"/>
              </a:ext>
            </a:extLst>
          </p:cNvPr>
          <p:cNvSpPr txBox="1"/>
          <p:nvPr/>
        </p:nvSpPr>
        <p:spPr>
          <a:xfrm>
            <a:off x="936586" y="5335725"/>
            <a:ext cx="2191863" cy="400110"/>
          </a:xfrm>
          <a:prstGeom prst="rect">
            <a:avLst/>
          </a:prstGeom>
          <a:noFill/>
          <a:ln>
            <a:noFill/>
          </a:ln>
        </p:spPr>
        <p:txBody>
          <a:bodyPr wrap="square" rtlCol="0">
            <a:spAutoFit/>
          </a:bodyPr>
          <a:lstStyle/>
          <a:p>
            <a:pPr algn="ctr"/>
            <a:r>
              <a:rPr lang="en-US" sz="2000" b="1" dirty="0">
                <a:solidFill>
                  <a:srgbClr val="F7A81B"/>
                </a:solidFill>
              </a:rPr>
              <a:t>18,325 clubs</a:t>
            </a:r>
          </a:p>
        </p:txBody>
      </p:sp>
      <p:graphicFrame>
        <p:nvGraphicFramePr>
          <p:cNvPr id="28" name="Chart 27">
            <a:extLst>
              <a:ext uri="{FF2B5EF4-FFF2-40B4-BE49-F238E27FC236}">
                <a16:creationId xmlns:a16="http://schemas.microsoft.com/office/drawing/2014/main" id="{C242A973-8981-4FC5-B147-E0016CF7CB25}"/>
              </a:ext>
            </a:extLst>
          </p:cNvPr>
          <p:cNvGraphicFramePr/>
          <p:nvPr/>
        </p:nvGraphicFramePr>
        <p:xfrm>
          <a:off x="6174344" y="2954433"/>
          <a:ext cx="2495933" cy="2138264"/>
        </p:xfrm>
        <a:graphic>
          <a:graphicData uri="http://schemas.openxmlformats.org/drawingml/2006/chart">
            <c:chart xmlns:c="http://schemas.openxmlformats.org/drawingml/2006/chart" xmlns:r="http://schemas.openxmlformats.org/officeDocument/2006/relationships" r:id="rId8"/>
          </a:graphicData>
        </a:graphic>
      </p:graphicFrame>
      <p:sp>
        <p:nvSpPr>
          <p:cNvPr id="33" name="TextBox 32">
            <a:extLst>
              <a:ext uri="{FF2B5EF4-FFF2-40B4-BE49-F238E27FC236}">
                <a16:creationId xmlns:a16="http://schemas.microsoft.com/office/drawing/2014/main" id="{1F03FCE4-A063-4773-A4B2-A42D7C165523}"/>
              </a:ext>
            </a:extLst>
          </p:cNvPr>
          <p:cNvSpPr txBox="1"/>
          <p:nvPr/>
        </p:nvSpPr>
        <p:spPr>
          <a:xfrm>
            <a:off x="6198229" y="2426713"/>
            <a:ext cx="2738996" cy="523220"/>
          </a:xfrm>
          <a:prstGeom prst="rect">
            <a:avLst/>
          </a:prstGeom>
          <a:noFill/>
        </p:spPr>
        <p:txBody>
          <a:bodyPr wrap="square" rtlCol="0">
            <a:spAutoFit/>
          </a:bodyPr>
          <a:lstStyle/>
          <a:p>
            <a:pPr algn="ctr"/>
            <a:r>
              <a:rPr lang="en-US" sz="2800" b="1" dirty="0"/>
              <a:t>2022-23</a:t>
            </a:r>
          </a:p>
        </p:txBody>
      </p:sp>
      <p:sp>
        <p:nvSpPr>
          <p:cNvPr id="36" name="TextBox 35">
            <a:extLst>
              <a:ext uri="{FF2B5EF4-FFF2-40B4-BE49-F238E27FC236}">
                <a16:creationId xmlns:a16="http://schemas.microsoft.com/office/drawing/2014/main" id="{B103007C-E183-4F4B-B0A6-DD4E139BC071}"/>
              </a:ext>
            </a:extLst>
          </p:cNvPr>
          <p:cNvSpPr txBox="1"/>
          <p:nvPr/>
        </p:nvSpPr>
        <p:spPr>
          <a:xfrm>
            <a:off x="6480564" y="5327429"/>
            <a:ext cx="2191863" cy="400110"/>
          </a:xfrm>
          <a:prstGeom prst="rect">
            <a:avLst/>
          </a:prstGeom>
          <a:noFill/>
          <a:ln>
            <a:noFill/>
          </a:ln>
        </p:spPr>
        <p:txBody>
          <a:bodyPr wrap="square" rtlCol="0">
            <a:spAutoFit/>
          </a:bodyPr>
          <a:lstStyle/>
          <a:p>
            <a:pPr algn="ctr"/>
            <a:r>
              <a:rPr lang="en-US" sz="2000" b="1" dirty="0">
                <a:solidFill>
                  <a:srgbClr val="F7A81B"/>
                </a:solidFill>
              </a:rPr>
              <a:t>23,426 clubs</a:t>
            </a:r>
          </a:p>
        </p:txBody>
      </p:sp>
      <p:sp>
        <p:nvSpPr>
          <p:cNvPr id="52" name="TextBox 51">
            <a:extLst>
              <a:ext uri="{FF2B5EF4-FFF2-40B4-BE49-F238E27FC236}">
                <a16:creationId xmlns:a16="http://schemas.microsoft.com/office/drawing/2014/main" id="{A10484B5-6F4A-63CD-3A4B-DFB0CF273FD5}"/>
              </a:ext>
            </a:extLst>
          </p:cNvPr>
          <p:cNvSpPr txBox="1"/>
          <p:nvPr/>
        </p:nvSpPr>
        <p:spPr>
          <a:xfrm>
            <a:off x="3772915" y="5327429"/>
            <a:ext cx="2191863" cy="400110"/>
          </a:xfrm>
          <a:prstGeom prst="rect">
            <a:avLst/>
          </a:prstGeom>
          <a:noFill/>
          <a:ln>
            <a:noFill/>
          </a:ln>
        </p:spPr>
        <p:txBody>
          <a:bodyPr wrap="square" rtlCol="0">
            <a:spAutoFit/>
          </a:bodyPr>
          <a:lstStyle/>
          <a:p>
            <a:pPr algn="ctr"/>
            <a:r>
              <a:rPr lang="en-US" sz="2000" b="1" dirty="0">
                <a:solidFill>
                  <a:srgbClr val="F7A81B"/>
                </a:solidFill>
              </a:rPr>
              <a:t>22,766 clubs</a:t>
            </a:r>
          </a:p>
        </p:txBody>
      </p:sp>
      <p:graphicFrame>
        <p:nvGraphicFramePr>
          <p:cNvPr id="53" name="Chart 52">
            <a:extLst>
              <a:ext uri="{FF2B5EF4-FFF2-40B4-BE49-F238E27FC236}">
                <a16:creationId xmlns:a16="http://schemas.microsoft.com/office/drawing/2014/main" id="{7516F0E8-DD33-BAC8-0200-D653379D4787}"/>
              </a:ext>
            </a:extLst>
          </p:cNvPr>
          <p:cNvGraphicFramePr/>
          <p:nvPr/>
        </p:nvGraphicFramePr>
        <p:xfrm>
          <a:off x="3498085" y="2879912"/>
          <a:ext cx="2495933" cy="2138264"/>
        </p:xfrm>
        <a:graphic>
          <a:graphicData uri="http://schemas.openxmlformats.org/drawingml/2006/chart">
            <c:chart xmlns:c="http://schemas.openxmlformats.org/drawingml/2006/chart" xmlns:r="http://schemas.openxmlformats.org/officeDocument/2006/relationships" r:id="rId9"/>
          </a:graphicData>
        </a:graphic>
      </p:graphicFrame>
      <p:sp>
        <p:nvSpPr>
          <p:cNvPr id="54" name="Rectangle 53">
            <a:extLst>
              <a:ext uri="{FF2B5EF4-FFF2-40B4-BE49-F238E27FC236}">
                <a16:creationId xmlns:a16="http://schemas.microsoft.com/office/drawing/2014/main" id="{D56230FD-B873-D389-AA9D-793975084C7E}"/>
              </a:ext>
            </a:extLst>
          </p:cNvPr>
          <p:cNvSpPr/>
          <p:nvPr/>
        </p:nvSpPr>
        <p:spPr>
          <a:xfrm>
            <a:off x="4065181" y="3458134"/>
            <a:ext cx="924450" cy="71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51%</a:t>
            </a:r>
          </a:p>
        </p:txBody>
      </p:sp>
      <p:sp>
        <p:nvSpPr>
          <p:cNvPr id="55" name="Rectangle 54">
            <a:extLst>
              <a:ext uri="{FF2B5EF4-FFF2-40B4-BE49-F238E27FC236}">
                <a16:creationId xmlns:a16="http://schemas.microsoft.com/office/drawing/2014/main" id="{82C968AF-E88D-33F6-F336-E11E3C844AF1}"/>
              </a:ext>
            </a:extLst>
          </p:cNvPr>
          <p:cNvSpPr/>
          <p:nvPr/>
        </p:nvSpPr>
        <p:spPr>
          <a:xfrm>
            <a:off x="5084399" y="3996137"/>
            <a:ext cx="66751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49%</a:t>
            </a:r>
          </a:p>
        </p:txBody>
      </p:sp>
      <p:sp>
        <p:nvSpPr>
          <p:cNvPr id="56" name="TextBox 55">
            <a:extLst>
              <a:ext uri="{FF2B5EF4-FFF2-40B4-BE49-F238E27FC236}">
                <a16:creationId xmlns:a16="http://schemas.microsoft.com/office/drawing/2014/main" id="{A570BDD0-4713-1546-D8B7-1A41AD6DA97C}"/>
              </a:ext>
            </a:extLst>
          </p:cNvPr>
          <p:cNvSpPr txBox="1"/>
          <p:nvPr/>
        </p:nvSpPr>
        <p:spPr>
          <a:xfrm>
            <a:off x="9317480" y="5335725"/>
            <a:ext cx="2191863" cy="400110"/>
          </a:xfrm>
          <a:prstGeom prst="rect">
            <a:avLst/>
          </a:prstGeom>
          <a:noFill/>
          <a:ln>
            <a:noFill/>
          </a:ln>
        </p:spPr>
        <p:txBody>
          <a:bodyPr wrap="square" rtlCol="0">
            <a:spAutoFit/>
          </a:bodyPr>
          <a:lstStyle/>
          <a:p>
            <a:pPr algn="ctr"/>
            <a:r>
              <a:rPr lang="en-US" sz="2000" b="1" dirty="0">
                <a:solidFill>
                  <a:srgbClr val="F7A81B"/>
                </a:solidFill>
              </a:rPr>
              <a:t>23,454 clubs</a:t>
            </a:r>
          </a:p>
        </p:txBody>
      </p:sp>
      <p:sp>
        <p:nvSpPr>
          <p:cNvPr id="57" name="TextBox 56">
            <a:extLst>
              <a:ext uri="{FF2B5EF4-FFF2-40B4-BE49-F238E27FC236}">
                <a16:creationId xmlns:a16="http://schemas.microsoft.com/office/drawing/2014/main" id="{9F72427E-6355-2BEE-6D16-84EA2F8F2B12}"/>
              </a:ext>
            </a:extLst>
          </p:cNvPr>
          <p:cNvSpPr txBox="1"/>
          <p:nvPr/>
        </p:nvSpPr>
        <p:spPr>
          <a:xfrm>
            <a:off x="9317480" y="2402929"/>
            <a:ext cx="2191863" cy="541949"/>
          </a:xfrm>
          <a:prstGeom prst="rect">
            <a:avLst/>
          </a:prstGeom>
          <a:noFill/>
        </p:spPr>
        <p:txBody>
          <a:bodyPr wrap="square" rtlCol="0">
            <a:spAutoFit/>
          </a:bodyPr>
          <a:lstStyle/>
          <a:p>
            <a:pPr algn="ctr"/>
            <a:r>
              <a:rPr lang="en-US" sz="2800" b="1" dirty="0"/>
              <a:t>2023-24</a:t>
            </a:r>
          </a:p>
        </p:txBody>
      </p:sp>
      <p:graphicFrame>
        <p:nvGraphicFramePr>
          <p:cNvPr id="59" name="Chart 58">
            <a:extLst>
              <a:ext uri="{FF2B5EF4-FFF2-40B4-BE49-F238E27FC236}">
                <a16:creationId xmlns:a16="http://schemas.microsoft.com/office/drawing/2014/main" id="{CB45DF5A-9E18-BC64-1B70-51E3A103EB7A}"/>
              </a:ext>
            </a:extLst>
          </p:cNvPr>
          <p:cNvGraphicFramePr/>
          <p:nvPr/>
        </p:nvGraphicFramePr>
        <p:xfrm>
          <a:off x="8635922" y="2977112"/>
          <a:ext cx="3590051" cy="2358613"/>
        </p:xfrm>
        <a:graphic>
          <a:graphicData uri="http://schemas.openxmlformats.org/drawingml/2006/chart">
            <c:chart xmlns:c="http://schemas.openxmlformats.org/drawingml/2006/chart" xmlns:r="http://schemas.openxmlformats.org/officeDocument/2006/relationships" r:id="rId10"/>
          </a:graphicData>
        </a:graphic>
      </p:graphicFrame>
    </p:spTree>
    <p:custDataLst>
      <p:tags r:id="rId1"/>
    </p:custDataLst>
    <p:extLst>
      <p:ext uri="{BB962C8B-B14F-4D97-AF65-F5344CB8AC3E}">
        <p14:creationId xmlns:p14="http://schemas.microsoft.com/office/powerpoint/2010/main" val="421790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Stay connected</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235388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a:t>
            </a:r>
            <a:br>
              <a:rPr lang="en-US" dirty="0"/>
            </a:br>
            <a:r>
              <a:rPr lang="en-US" dirty="0"/>
              <a:t>Learning IN Action</a:t>
            </a:r>
          </a:p>
        </p:txBody>
      </p:sp>
      <p:sp>
        <p:nvSpPr>
          <p:cNvPr id="3" name="Slide Number Placeholder 2"/>
          <p:cNvSpPr>
            <a:spLocks noGrp="1"/>
          </p:cNvSpPr>
          <p:nvPr>
            <p:ph type="sldNum" sz="quarter" idx="12"/>
          </p:nvPr>
        </p:nvSpPr>
        <p:spPr/>
        <p:txBody>
          <a:bodyPr/>
          <a:lstStyle/>
          <a:p>
            <a:fld id="{97A94E25-127B-4C48-AF96-44BA7B823777}" type="slidenum">
              <a:rPr lang="en-US" smtClean="0"/>
              <a:pPr/>
              <a:t>24</a:t>
            </a:fld>
            <a:endParaRPr lang="en-US"/>
          </a:p>
        </p:txBody>
      </p:sp>
      <p:pic>
        <p:nvPicPr>
          <p:cNvPr id="8" name="Picture 7" descr="A screenshot of a website&#10;&#10;Description automatically generated">
            <a:extLst>
              <a:ext uri="{FF2B5EF4-FFF2-40B4-BE49-F238E27FC236}">
                <a16:creationId xmlns:a16="http://schemas.microsoft.com/office/drawing/2014/main" id="{80B876FD-8A8D-4084-85D1-D6070DC9EC40}"/>
              </a:ext>
            </a:extLst>
          </p:cNvPr>
          <p:cNvPicPr>
            <a:picLocks noChangeAspect="1"/>
          </p:cNvPicPr>
          <p:nvPr/>
        </p:nvPicPr>
        <p:blipFill rotWithShape="1">
          <a:blip r:embed="rId4">
            <a:extLst>
              <a:ext uri="{28A0092B-C50C-407E-A947-70E740481C1C}">
                <a14:useLocalDpi xmlns:a14="http://schemas.microsoft.com/office/drawing/2010/main" val="0"/>
              </a:ext>
            </a:extLst>
          </a:blip>
          <a:srcRect t="9801" b="14955"/>
          <a:stretch/>
        </p:blipFill>
        <p:spPr>
          <a:xfrm>
            <a:off x="1427747" y="1540043"/>
            <a:ext cx="10092465" cy="5140190"/>
          </a:xfrm>
          <a:prstGeom prst="rect">
            <a:avLst/>
          </a:prstGeom>
        </p:spPr>
      </p:pic>
      <p:sp>
        <p:nvSpPr>
          <p:cNvPr id="6" name="Rounded Rectangle 5"/>
          <p:cNvSpPr/>
          <p:nvPr/>
        </p:nvSpPr>
        <p:spPr>
          <a:xfrm>
            <a:off x="1427747" y="5317956"/>
            <a:ext cx="6593306" cy="762001"/>
          </a:xfrm>
          <a:prstGeom prst="roundRect">
            <a:avLst/>
          </a:prstGeom>
          <a:noFill/>
          <a:ln w="635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469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a:t>
            </a:r>
            <a:r>
              <a:rPr lang="en-US" dirty="0" err="1"/>
              <a:t>facebook</a:t>
            </a:r>
            <a:endParaRPr lang="en-US" dirty="0"/>
          </a:p>
        </p:txBody>
      </p:sp>
      <p:sp>
        <p:nvSpPr>
          <p:cNvPr id="3" name="Slide Number Placeholder 2"/>
          <p:cNvSpPr>
            <a:spLocks noGrp="1"/>
          </p:cNvSpPr>
          <p:nvPr>
            <p:ph type="sldNum" sz="quarter" idx="12"/>
          </p:nvPr>
        </p:nvSpPr>
        <p:spPr/>
        <p:txBody>
          <a:bodyPr/>
          <a:lstStyle/>
          <a:p>
            <a:fld id="{97A94E25-127B-4C48-AF96-44BA7B823777}" type="slidenum">
              <a:rPr lang="en-US" smtClean="0"/>
              <a:pPr/>
              <a:t>25</a:t>
            </a:fld>
            <a:endParaRPr lang="en-US"/>
          </a:p>
        </p:txBody>
      </p:sp>
      <p:pic>
        <p:nvPicPr>
          <p:cNvPr id="5" name="Picture 4" descr="A screenshot of a social media post&#10;&#10;Description automatically generated">
            <a:extLst>
              <a:ext uri="{FF2B5EF4-FFF2-40B4-BE49-F238E27FC236}">
                <a16:creationId xmlns:a16="http://schemas.microsoft.com/office/drawing/2014/main" id="{999778CE-0798-6558-59FD-5CAD3D72EBE8}"/>
              </a:ext>
            </a:extLst>
          </p:cNvPr>
          <p:cNvPicPr>
            <a:picLocks noChangeAspect="1"/>
          </p:cNvPicPr>
          <p:nvPr/>
        </p:nvPicPr>
        <p:blipFill rotWithShape="1">
          <a:blip r:embed="rId4">
            <a:extLst>
              <a:ext uri="{28A0092B-C50C-407E-A947-70E740481C1C}">
                <a14:useLocalDpi xmlns:a14="http://schemas.microsoft.com/office/drawing/2010/main" val="0"/>
              </a:ext>
            </a:extLst>
          </a:blip>
          <a:srcRect b="35571"/>
          <a:stretch/>
        </p:blipFill>
        <p:spPr>
          <a:xfrm>
            <a:off x="1261965" y="1540043"/>
            <a:ext cx="9668069" cy="5327598"/>
          </a:xfrm>
          <a:prstGeom prst="rect">
            <a:avLst/>
          </a:prstGeom>
        </p:spPr>
      </p:pic>
    </p:spTree>
    <p:custDataLst>
      <p:tags r:id="rId1"/>
    </p:custDataLst>
    <p:extLst>
      <p:ext uri="{BB962C8B-B14F-4D97-AF65-F5344CB8AC3E}">
        <p14:creationId xmlns:p14="http://schemas.microsoft.com/office/powerpoint/2010/main" val="644240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6B4042-DF69-CDF9-37FC-701D66D56CF6}"/>
              </a:ext>
            </a:extLst>
          </p:cNvPr>
          <p:cNvSpPr>
            <a:spLocks noGrp="1"/>
          </p:cNvSpPr>
          <p:nvPr>
            <p:ph type="subTitle" idx="1"/>
          </p:nvPr>
        </p:nvSpPr>
        <p:spPr/>
        <p:txBody>
          <a:bodyPr>
            <a:normAutofit/>
          </a:bodyPr>
          <a:lstStyle/>
          <a:p>
            <a:r>
              <a:rPr lang="en-US" sz="3600" dirty="0"/>
              <a:t>learn@rotary.org</a:t>
            </a:r>
          </a:p>
        </p:txBody>
      </p:sp>
      <p:sp>
        <p:nvSpPr>
          <p:cNvPr id="5" name="Text Placeholder 4">
            <a:extLst>
              <a:ext uri="{FF2B5EF4-FFF2-40B4-BE49-F238E27FC236}">
                <a16:creationId xmlns:a16="http://schemas.microsoft.com/office/drawing/2014/main" id="{A64A8212-8539-6F20-3F72-656C4258245F}"/>
              </a:ext>
            </a:extLst>
          </p:cNvPr>
          <p:cNvSpPr>
            <a:spLocks noGrp="1"/>
          </p:cNvSpPr>
          <p:nvPr>
            <p:ph type="body" sz="quarter" idx="14"/>
          </p:nvPr>
        </p:nvSpPr>
        <p:spPr/>
        <p:txBody>
          <a:bodyPr/>
          <a:lstStyle/>
          <a:p>
            <a:r>
              <a:rPr lang="en-US" dirty="0"/>
              <a:t>Thank you!</a:t>
            </a:r>
          </a:p>
        </p:txBody>
      </p:sp>
      <p:pic>
        <p:nvPicPr>
          <p:cNvPr id="7" name="Picture 6" descr="A pile of white paper with black text&#10;&#10;Description automatically generated">
            <a:extLst>
              <a:ext uri="{FF2B5EF4-FFF2-40B4-BE49-F238E27FC236}">
                <a16:creationId xmlns:a16="http://schemas.microsoft.com/office/drawing/2014/main" id="{6E8060E9-7B05-3096-1DA4-9213EC01409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1399478"/>
            <a:ext cx="6103749" cy="4059044"/>
          </a:xfrm>
          <a:prstGeom prst="rect">
            <a:avLst/>
          </a:prstGeom>
        </p:spPr>
      </p:pic>
    </p:spTree>
    <p:custDataLst>
      <p:tags r:id="rId1"/>
    </p:custDataLst>
    <p:extLst>
      <p:ext uri="{BB962C8B-B14F-4D97-AF65-F5344CB8AC3E}">
        <p14:creationId xmlns:p14="http://schemas.microsoft.com/office/powerpoint/2010/main" val="3847135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7C55-B0AF-4C5F-BD81-A9D628B3BEC8}"/>
              </a:ext>
            </a:extLst>
          </p:cNvPr>
          <p:cNvSpPr>
            <a:spLocks noGrp="1"/>
          </p:cNvSpPr>
          <p:nvPr>
            <p:ph type="title"/>
          </p:nvPr>
        </p:nvSpPr>
        <p:spPr/>
        <p:txBody>
          <a:bodyPr/>
          <a:lstStyle/>
          <a:p>
            <a:r>
              <a:rPr lang="en-US" dirty="0"/>
              <a:t>Get Access to Reports</a:t>
            </a:r>
          </a:p>
        </p:txBody>
      </p:sp>
      <p:sp>
        <p:nvSpPr>
          <p:cNvPr id="3" name="Slide Number Placeholder 2">
            <a:extLst>
              <a:ext uri="{FF2B5EF4-FFF2-40B4-BE49-F238E27FC236}">
                <a16:creationId xmlns:a16="http://schemas.microsoft.com/office/drawing/2014/main" id="{006721B9-3995-4C58-882D-DAB0E2F47A25}"/>
              </a:ext>
            </a:extLst>
          </p:cNvPr>
          <p:cNvSpPr>
            <a:spLocks noGrp="1"/>
          </p:cNvSpPr>
          <p:nvPr>
            <p:ph type="sldNum" sz="quarter" idx="12"/>
          </p:nvPr>
        </p:nvSpPr>
        <p:spPr/>
        <p:txBody>
          <a:bodyPr/>
          <a:lstStyle/>
          <a:p>
            <a:fld id="{97A94E25-127B-4C48-AF96-44BA7B823777}" type="slidenum">
              <a:rPr lang="en-US" smtClean="0"/>
              <a:pPr/>
              <a:t>27</a:t>
            </a:fld>
            <a:endParaRPr lang="en-US" dirty="0"/>
          </a:p>
        </p:txBody>
      </p:sp>
      <p:pic>
        <p:nvPicPr>
          <p:cNvPr id="7" name="Picture 6" descr="Graphical user interface, text, application, email&#10;&#10;Description automatically generated">
            <a:extLst>
              <a:ext uri="{FF2B5EF4-FFF2-40B4-BE49-F238E27FC236}">
                <a16:creationId xmlns:a16="http://schemas.microsoft.com/office/drawing/2014/main" id="{3D654ED2-F236-4521-8F29-3E2AFEA3DF61}"/>
              </a:ext>
            </a:extLst>
          </p:cNvPr>
          <p:cNvPicPr>
            <a:picLocks noChangeAspect="1"/>
          </p:cNvPicPr>
          <p:nvPr/>
        </p:nvPicPr>
        <p:blipFill rotWithShape="1">
          <a:blip r:embed="rId4">
            <a:extLst>
              <a:ext uri="{28A0092B-C50C-407E-A947-70E740481C1C}">
                <a14:useLocalDpi xmlns:a14="http://schemas.microsoft.com/office/drawing/2010/main" val="0"/>
              </a:ext>
            </a:extLst>
          </a:blip>
          <a:srcRect r="28652"/>
          <a:stretch/>
        </p:blipFill>
        <p:spPr>
          <a:xfrm>
            <a:off x="4337503" y="2745345"/>
            <a:ext cx="7629908" cy="392450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46A09751-6DF4-454B-AB5B-FD685FB75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131" y="1909011"/>
            <a:ext cx="2897728" cy="4268040"/>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E6EBA04D-FBCF-4D1B-BF67-882030FAEF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8724" y="526247"/>
            <a:ext cx="3448227" cy="1790792"/>
          </a:xfrm>
          <a:prstGeom prst="rect">
            <a:avLst/>
          </a:prstGeom>
        </p:spPr>
      </p:pic>
      <p:sp>
        <p:nvSpPr>
          <p:cNvPr id="12" name="Flowchart: Connector 11">
            <a:extLst>
              <a:ext uri="{FF2B5EF4-FFF2-40B4-BE49-F238E27FC236}">
                <a16:creationId xmlns:a16="http://schemas.microsoft.com/office/drawing/2014/main" id="{D5C09569-C46B-4400-94FC-733E4EF4E7B3}"/>
              </a:ext>
            </a:extLst>
          </p:cNvPr>
          <p:cNvSpPr/>
          <p:nvPr/>
        </p:nvSpPr>
        <p:spPr>
          <a:xfrm>
            <a:off x="8152457" y="1214370"/>
            <a:ext cx="1235242" cy="11842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1</a:t>
            </a:r>
          </a:p>
        </p:txBody>
      </p:sp>
      <p:sp>
        <p:nvSpPr>
          <p:cNvPr id="13" name="Rectangle: Rounded Corners 12">
            <a:extLst>
              <a:ext uri="{FF2B5EF4-FFF2-40B4-BE49-F238E27FC236}">
                <a16:creationId xmlns:a16="http://schemas.microsoft.com/office/drawing/2014/main" id="{2E1C3F3E-6E9A-4E66-945F-6156A555E1D2}"/>
              </a:ext>
            </a:extLst>
          </p:cNvPr>
          <p:cNvSpPr/>
          <p:nvPr/>
        </p:nvSpPr>
        <p:spPr>
          <a:xfrm>
            <a:off x="8338724" y="526247"/>
            <a:ext cx="1094034" cy="319155"/>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96C73EB-3600-4E7A-9DEC-2B67672DF90E}"/>
              </a:ext>
            </a:extLst>
          </p:cNvPr>
          <p:cNvSpPr/>
          <p:nvPr/>
        </p:nvSpPr>
        <p:spPr>
          <a:xfrm>
            <a:off x="1274215" y="2876415"/>
            <a:ext cx="1837954" cy="440290"/>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A8EFE1D-2989-4B48-BF90-F91871388349}"/>
              </a:ext>
            </a:extLst>
          </p:cNvPr>
          <p:cNvSpPr/>
          <p:nvPr/>
        </p:nvSpPr>
        <p:spPr>
          <a:xfrm>
            <a:off x="5771987" y="4707596"/>
            <a:ext cx="3615712" cy="666509"/>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2F6F4F15-2E32-43D9-86E3-111FBEA5459C}"/>
              </a:ext>
            </a:extLst>
          </p:cNvPr>
          <p:cNvSpPr/>
          <p:nvPr/>
        </p:nvSpPr>
        <p:spPr>
          <a:xfrm>
            <a:off x="2904617" y="3332691"/>
            <a:ext cx="1235242" cy="11842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2</a:t>
            </a:r>
          </a:p>
        </p:txBody>
      </p:sp>
      <p:sp>
        <p:nvSpPr>
          <p:cNvPr id="17" name="Flowchart: Connector 16">
            <a:extLst>
              <a:ext uri="{FF2B5EF4-FFF2-40B4-BE49-F238E27FC236}">
                <a16:creationId xmlns:a16="http://schemas.microsoft.com/office/drawing/2014/main" id="{4196885D-FDD9-4EDB-B168-871AECC17FB9}"/>
              </a:ext>
            </a:extLst>
          </p:cNvPr>
          <p:cNvSpPr/>
          <p:nvPr/>
        </p:nvSpPr>
        <p:spPr>
          <a:xfrm>
            <a:off x="4620023" y="5374105"/>
            <a:ext cx="1235242" cy="11842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p>
        </p:txBody>
      </p:sp>
      <p:sp>
        <p:nvSpPr>
          <p:cNvPr id="19" name="Rectangle: Rounded Corners 18">
            <a:extLst>
              <a:ext uri="{FF2B5EF4-FFF2-40B4-BE49-F238E27FC236}">
                <a16:creationId xmlns:a16="http://schemas.microsoft.com/office/drawing/2014/main" id="{793D72DA-CD7A-4FB2-9A3E-AA54AA4B8271}"/>
              </a:ext>
            </a:extLst>
          </p:cNvPr>
          <p:cNvSpPr/>
          <p:nvPr/>
        </p:nvSpPr>
        <p:spPr>
          <a:xfrm>
            <a:off x="11405936" y="4122821"/>
            <a:ext cx="381015" cy="394161"/>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473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PETS Curriculum</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376789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586066-BFD1-366D-1209-6C7BE329653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BCAB469-C9F9-C63D-2E48-14A37CFEF236}"/>
              </a:ext>
            </a:extLst>
          </p:cNvPr>
          <p:cNvSpPr>
            <a:spLocks noGrp="1"/>
          </p:cNvSpPr>
          <p:nvPr>
            <p:ph type="sldNum" sz="quarter" idx="12"/>
          </p:nvPr>
        </p:nvSpPr>
        <p:spPr/>
        <p:txBody>
          <a:bodyPr/>
          <a:lstStyle/>
          <a:p>
            <a:fld id="{97A94E25-127B-4C48-AF96-44BA7B823777}" type="slidenum">
              <a:rPr lang="en-US" smtClean="0"/>
              <a:pPr/>
              <a:t>4</a:t>
            </a:fld>
            <a:endParaRPr lang="en-US" dirty="0"/>
          </a:p>
        </p:txBody>
      </p:sp>
      <p:pic>
        <p:nvPicPr>
          <p:cNvPr id="6" name="Picture Placeholder 5" descr="A few icons of people and a sign&#10;&#10;Description automatically generated with medium confidence">
            <a:extLst>
              <a:ext uri="{FF2B5EF4-FFF2-40B4-BE49-F238E27FC236}">
                <a16:creationId xmlns:a16="http://schemas.microsoft.com/office/drawing/2014/main" id="{DD5FFC24-872C-0D43-24FC-367BFF3D49EF}"/>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3476" r="3476"/>
          <a:stretch>
            <a:fillRect/>
          </a:stretch>
        </p:blipFill>
        <p:spPr>
          <a:xfrm>
            <a:off x="0" y="0"/>
            <a:ext cx="12192000" cy="6858000"/>
          </a:xfrm>
        </p:spPr>
      </p:pic>
    </p:spTree>
    <p:custDataLst>
      <p:tags r:id="rId1"/>
    </p:custDataLst>
    <p:extLst>
      <p:ext uri="{BB962C8B-B14F-4D97-AF65-F5344CB8AC3E}">
        <p14:creationId xmlns:p14="http://schemas.microsoft.com/office/powerpoint/2010/main" val="137779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67B29F-70AC-4E60-8F78-31F4AA18C7C1}"/>
              </a:ext>
            </a:extLst>
          </p:cNvPr>
          <p:cNvSpPr>
            <a:spLocks noGrp="1"/>
          </p:cNvSpPr>
          <p:nvPr>
            <p:ph type="sldNum" sz="quarter" idx="12"/>
          </p:nvPr>
        </p:nvSpPr>
        <p:spPr/>
        <p:txBody>
          <a:bodyPr/>
          <a:lstStyle/>
          <a:p>
            <a:fld id="{97A94E25-127B-4C48-AF96-44BA7B823777}" type="slidenum">
              <a:rPr lang="en-US" smtClean="0"/>
              <a:pPr/>
              <a:t>5</a:t>
            </a:fld>
            <a:endParaRPr lang="en-US" dirty="0"/>
          </a:p>
        </p:txBody>
      </p:sp>
      <p:pic>
        <p:nvPicPr>
          <p:cNvPr id="3" name="Picture 2" descr="Timeline&#10;&#10;Description automatically generated">
            <a:extLst>
              <a:ext uri="{FF2B5EF4-FFF2-40B4-BE49-F238E27FC236}">
                <a16:creationId xmlns:a16="http://schemas.microsoft.com/office/drawing/2014/main" id="{27FA25DC-FBEE-4637-888F-20AC5CC3E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97" y="-61199"/>
            <a:ext cx="11110136" cy="6919199"/>
          </a:xfrm>
          <a:prstGeom prst="rect">
            <a:avLst/>
          </a:prstGeom>
        </p:spPr>
      </p:pic>
    </p:spTree>
    <p:custDataLst>
      <p:tags r:id="rId1"/>
    </p:custDataLst>
    <p:extLst>
      <p:ext uri="{BB962C8B-B14F-4D97-AF65-F5344CB8AC3E}">
        <p14:creationId xmlns:p14="http://schemas.microsoft.com/office/powerpoint/2010/main" val="65153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3531B-BCF7-4312-9F91-D03FBF176058}"/>
              </a:ext>
            </a:extLst>
          </p:cNvPr>
          <p:cNvSpPr>
            <a:spLocks noGrp="1"/>
          </p:cNvSpPr>
          <p:nvPr>
            <p:ph type="title"/>
          </p:nvPr>
        </p:nvSpPr>
        <p:spPr/>
        <p:txBody>
          <a:bodyPr/>
          <a:lstStyle/>
          <a:p>
            <a:r>
              <a:rPr lang="en-US" dirty="0"/>
              <a:t>Build Curriculum from Online courses</a:t>
            </a:r>
          </a:p>
        </p:txBody>
      </p:sp>
      <p:sp>
        <p:nvSpPr>
          <p:cNvPr id="4" name="Slide Number Placeholder 3">
            <a:extLst>
              <a:ext uri="{FF2B5EF4-FFF2-40B4-BE49-F238E27FC236}">
                <a16:creationId xmlns:a16="http://schemas.microsoft.com/office/drawing/2014/main" id="{84D326D7-7ACC-42E5-9489-C1F2F9B2D753}"/>
              </a:ext>
            </a:extLst>
          </p:cNvPr>
          <p:cNvSpPr>
            <a:spLocks noGrp="1"/>
          </p:cNvSpPr>
          <p:nvPr>
            <p:ph type="sldNum" sz="quarter" idx="12"/>
          </p:nvPr>
        </p:nvSpPr>
        <p:spPr/>
        <p:txBody>
          <a:bodyPr/>
          <a:lstStyle/>
          <a:p>
            <a:fld id="{97A94E25-127B-4C48-AF96-44BA7B823777}" type="slidenum">
              <a:rPr lang="en-US" smtClean="0"/>
              <a:pPr/>
              <a:t>6</a:t>
            </a:fld>
            <a:endParaRPr lang="en-US" dirty="0"/>
          </a:p>
        </p:txBody>
      </p:sp>
      <p:graphicFrame>
        <p:nvGraphicFramePr>
          <p:cNvPr id="9" name="Content Placeholder 6">
            <a:extLst>
              <a:ext uri="{FF2B5EF4-FFF2-40B4-BE49-F238E27FC236}">
                <a16:creationId xmlns:a16="http://schemas.microsoft.com/office/drawing/2014/main" id="{1E7682D5-4778-4018-87C3-AB0562937173}"/>
              </a:ext>
            </a:extLst>
          </p:cNvPr>
          <p:cNvGraphicFramePr>
            <a:graphicFrameLocks noGrp="1"/>
          </p:cNvGraphicFramePr>
          <p:nvPr>
            <p:ph idx="4294967295"/>
            <p:extLst>
              <p:ext uri="{D42A27DB-BD31-4B8C-83A1-F6EECF244321}">
                <p14:modId xmlns:p14="http://schemas.microsoft.com/office/powerpoint/2010/main" val="1808473586"/>
              </p:ext>
            </p:extLst>
          </p:nvPr>
        </p:nvGraphicFramePr>
        <p:xfrm>
          <a:off x="685800" y="1655763"/>
          <a:ext cx="11506200" cy="5086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212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AF7-4E5D-FCBE-47A2-662E8CC2D35D}"/>
              </a:ext>
            </a:extLst>
          </p:cNvPr>
          <p:cNvSpPr>
            <a:spLocks noGrp="1"/>
          </p:cNvSpPr>
          <p:nvPr>
            <p:ph type="title"/>
          </p:nvPr>
        </p:nvSpPr>
        <p:spPr/>
        <p:txBody>
          <a:bodyPr/>
          <a:lstStyle/>
          <a:p>
            <a:r>
              <a:rPr lang="en-US" dirty="0"/>
              <a:t>Club Experience Matters Most</a:t>
            </a:r>
          </a:p>
        </p:txBody>
      </p:sp>
      <p:sp>
        <p:nvSpPr>
          <p:cNvPr id="4" name="Slide Number Placeholder 3">
            <a:extLst>
              <a:ext uri="{FF2B5EF4-FFF2-40B4-BE49-F238E27FC236}">
                <a16:creationId xmlns:a16="http://schemas.microsoft.com/office/drawing/2014/main" id="{05D25002-0772-E8CB-5E8B-8907F0BD999E}"/>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6" name="Content Placeholder 5" descr="A yellow and blue sign with black text&#10;&#10;Description automatically generated">
            <a:extLst>
              <a:ext uri="{FF2B5EF4-FFF2-40B4-BE49-F238E27FC236}">
                <a16:creationId xmlns:a16="http://schemas.microsoft.com/office/drawing/2014/main" id="{4B2F0869-B247-1985-7368-21C72D14FE7B}"/>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7556500" y="2271713"/>
            <a:ext cx="4635500" cy="4024312"/>
          </a:xfrm>
        </p:spPr>
      </p:pic>
      <p:pic>
        <p:nvPicPr>
          <p:cNvPr id="8" name="Picture 7" descr="A blue and white screen with white text&#10;&#10;Description automatically generated">
            <a:extLst>
              <a:ext uri="{FF2B5EF4-FFF2-40B4-BE49-F238E27FC236}">
                <a16:creationId xmlns:a16="http://schemas.microsoft.com/office/drawing/2014/main" id="{DA2E4953-750B-5663-1E0E-DC83CF02A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41" y="2271653"/>
            <a:ext cx="6043734" cy="2957572"/>
          </a:xfrm>
          <a:prstGeom prst="rect">
            <a:avLst/>
          </a:prstGeom>
        </p:spPr>
      </p:pic>
    </p:spTree>
    <p:custDataLst>
      <p:tags r:id="rId1"/>
    </p:custDataLst>
    <p:extLst>
      <p:ext uri="{BB962C8B-B14F-4D97-AF65-F5344CB8AC3E}">
        <p14:creationId xmlns:p14="http://schemas.microsoft.com/office/powerpoint/2010/main" val="363515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AF7-4E5D-FCBE-47A2-662E8CC2D35D}"/>
              </a:ext>
            </a:extLst>
          </p:cNvPr>
          <p:cNvSpPr>
            <a:spLocks noGrp="1"/>
          </p:cNvSpPr>
          <p:nvPr>
            <p:ph type="title"/>
          </p:nvPr>
        </p:nvSpPr>
        <p:spPr/>
        <p:txBody>
          <a:bodyPr/>
          <a:lstStyle/>
          <a:p>
            <a:r>
              <a:rPr lang="en-US" dirty="0"/>
              <a:t>PETS Leader’s Guide - Curriculum</a:t>
            </a:r>
          </a:p>
        </p:txBody>
      </p:sp>
      <p:sp>
        <p:nvSpPr>
          <p:cNvPr id="4" name="Slide Number Placeholder 3">
            <a:extLst>
              <a:ext uri="{FF2B5EF4-FFF2-40B4-BE49-F238E27FC236}">
                <a16:creationId xmlns:a16="http://schemas.microsoft.com/office/drawing/2014/main" id="{05D25002-0772-E8CB-5E8B-8907F0BD999E}"/>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10" name="Content Placeholder 2">
            <a:extLst>
              <a:ext uri="{FF2B5EF4-FFF2-40B4-BE49-F238E27FC236}">
                <a16:creationId xmlns:a16="http://schemas.microsoft.com/office/drawing/2014/main" id="{B34C300B-68E0-CBE9-E6B5-4534D8A24D53}"/>
              </a:ext>
            </a:extLst>
          </p:cNvPr>
          <p:cNvSpPr txBox="1">
            <a:spLocks/>
          </p:cNvSpPr>
          <p:nvPr/>
        </p:nvSpPr>
        <p:spPr>
          <a:xfrm>
            <a:off x="381001" y="1915822"/>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3600" dirty="0"/>
              <a:t>Planning the Year Ahead</a:t>
            </a:r>
          </a:p>
          <a:p>
            <a:pPr>
              <a:spcAft>
                <a:spcPts val="1200"/>
              </a:spcAft>
            </a:pPr>
            <a:r>
              <a:rPr lang="en-US" sz="3600" dirty="0"/>
              <a:t>Conducting Meetings</a:t>
            </a:r>
          </a:p>
          <a:p>
            <a:pPr>
              <a:spcAft>
                <a:spcPts val="1200"/>
              </a:spcAft>
            </a:pPr>
            <a:r>
              <a:rPr lang="en-US" sz="3600" dirty="0"/>
              <a:t>Preparing to Lead</a:t>
            </a:r>
          </a:p>
          <a:p>
            <a:pPr>
              <a:spcAft>
                <a:spcPts val="1200"/>
              </a:spcAft>
            </a:pPr>
            <a:r>
              <a:rPr lang="en-US" sz="3600" dirty="0"/>
              <a:t>Engaging Club Members</a:t>
            </a:r>
          </a:p>
          <a:p>
            <a:pPr>
              <a:spcAft>
                <a:spcPts val="1200"/>
              </a:spcAft>
            </a:pPr>
            <a:r>
              <a:rPr lang="en-US" sz="3600" dirty="0"/>
              <a:t>Attracting New Members</a:t>
            </a:r>
          </a:p>
          <a:p>
            <a:pPr>
              <a:spcAft>
                <a:spcPts val="1200"/>
              </a:spcAft>
            </a:pPr>
            <a:r>
              <a:rPr lang="en-US" sz="3600" dirty="0"/>
              <a:t>Managing Your Club</a:t>
            </a:r>
            <a:endParaRPr lang="en-US" dirty="0"/>
          </a:p>
        </p:txBody>
      </p:sp>
    </p:spTree>
    <p:custDataLst>
      <p:tags r:id="rId1"/>
    </p:custDataLst>
    <p:extLst>
      <p:ext uri="{BB962C8B-B14F-4D97-AF65-F5344CB8AC3E}">
        <p14:creationId xmlns:p14="http://schemas.microsoft.com/office/powerpoint/2010/main" val="386488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AF7-4E5D-FCBE-47A2-662E8CC2D35D}"/>
              </a:ext>
            </a:extLst>
          </p:cNvPr>
          <p:cNvSpPr>
            <a:spLocks noGrp="1"/>
          </p:cNvSpPr>
          <p:nvPr>
            <p:ph type="title"/>
          </p:nvPr>
        </p:nvSpPr>
        <p:spPr/>
        <p:txBody>
          <a:bodyPr/>
          <a:lstStyle/>
          <a:p>
            <a:r>
              <a:rPr lang="en-US" dirty="0"/>
              <a:t>PETS Leader’s Guide – Optional Curriculum</a:t>
            </a:r>
          </a:p>
        </p:txBody>
      </p:sp>
      <p:sp>
        <p:nvSpPr>
          <p:cNvPr id="4" name="Slide Number Placeholder 3">
            <a:extLst>
              <a:ext uri="{FF2B5EF4-FFF2-40B4-BE49-F238E27FC236}">
                <a16:creationId xmlns:a16="http://schemas.microsoft.com/office/drawing/2014/main" id="{05D25002-0772-E8CB-5E8B-8907F0BD999E}"/>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10" name="Content Placeholder 2">
            <a:extLst>
              <a:ext uri="{FF2B5EF4-FFF2-40B4-BE49-F238E27FC236}">
                <a16:creationId xmlns:a16="http://schemas.microsoft.com/office/drawing/2014/main" id="{B34C300B-68E0-CBE9-E6B5-4534D8A24D53}"/>
              </a:ext>
            </a:extLst>
          </p:cNvPr>
          <p:cNvSpPr txBox="1">
            <a:spLocks/>
          </p:cNvSpPr>
          <p:nvPr/>
        </p:nvSpPr>
        <p:spPr>
          <a:xfrm>
            <a:off x="381001" y="1915822"/>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dirty="0"/>
          </a:p>
        </p:txBody>
      </p:sp>
      <p:sp>
        <p:nvSpPr>
          <p:cNvPr id="3" name="Content Placeholder 2">
            <a:extLst>
              <a:ext uri="{FF2B5EF4-FFF2-40B4-BE49-F238E27FC236}">
                <a16:creationId xmlns:a16="http://schemas.microsoft.com/office/drawing/2014/main" id="{29EBD61A-BB7C-74A7-CC21-2C26742322C5}"/>
              </a:ext>
            </a:extLst>
          </p:cNvPr>
          <p:cNvSpPr txBox="1">
            <a:spLocks/>
          </p:cNvSpPr>
          <p:nvPr/>
        </p:nvSpPr>
        <p:spPr>
          <a:xfrm>
            <a:off x="533401" y="2068222"/>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3600" dirty="0"/>
              <a:t>Fundraising for The Rotary Foundation</a:t>
            </a:r>
          </a:p>
          <a:p>
            <a:pPr>
              <a:spcAft>
                <a:spcPts val="1200"/>
              </a:spcAft>
            </a:pPr>
            <a:r>
              <a:rPr lang="en-US" sz="3600" dirty="0"/>
              <a:t>Rotary Programs for Young Leaders</a:t>
            </a:r>
          </a:p>
          <a:p>
            <a:pPr>
              <a:spcAft>
                <a:spcPts val="1200"/>
              </a:spcAft>
            </a:pPr>
            <a:r>
              <a:rPr lang="en-US" sz="3600" dirty="0"/>
              <a:t>Service and Your Community</a:t>
            </a:r>
          </a:p>
          <a:p>
            <a:pPr>
              <a:spcAft>
                <a:spcPts val="1200"/>
              </a:spcAft>
            </a:pPr>
            <a:r>
              <a:rPr lang="en-US" sz="3600" dirty="0"/>
              <a:t>Telling Your Rotary or Rotaract Story</a:t>
            </a:r>
          </a:p>
          <a:p>
            <a:pPr>
              <a:spcAft>
                <a:spcPts val="1200"/>
              </a:spcAft>
            </a:pPr>
            <a:r>
              <a:rPr lang="en-US" sz="3600" dirty="0"/>
              <a:t>Using Social Media</a:t>
            </a:r>
          </a:p>
          <a:p>
            <a:pPr>
              <a:spcAft>
                <a:spcPts val="1200"/>
              </a:spcAft>
            </a:pPr>
            <a:r>
              <a:rPr lang="en-US" sz="3600" dirty="0"/>
              <a:t>Your Public Image Campaign</a:t>
            </a:r>
            <a:endParaRPr lang="en-US" dirty="0"/>
          </a:p>
        </p:txBody>
      </p:sp>
    </p:spTree>
    <p:custDataLst>
      <p:tags r:id="rId1"/>
    </p:custDataLst>
    <p:extLst>
      <p:ext uri="{BB962C8B-B14F-4D97-AF65-F5344CB8AC3E}">
        <p14:creationId xmlns:p14="http://schemas.microsoft.com/office/powerpoint/2010/main" val="79231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C17A4DE9DE634AA1AC8A4D8001699C" ma:contentTypeVersion="6" ma:contentTypeDescription="Create a new document." ma:contentTypeScope="" ma:versionID="b96f9206189d7199d45c045682801420">
  <xsd:schema xmlns:xsd="http://www.w3.org/2001/XMLSchema" xmlns:xs="http://www.w3.org/2001/XMLSchema" xmlns:p="http://schemas.microsoft.com/office/2006/metadata/properties" xmlns:ns2="db39cb1e-dd28-464d-81df-a89256750202" xmlns:ns3="aeeb11f8-7f51-40e6-8c7d-f47b1a23f6f2" targetNamespace="http://schemas.microsoft.com/office/2006/metadata/properties" ma:root="true" ma:fieldsID="299c26bb276db7fa5c00f52b964e0e3e" ns2:_="" ns3:_="">
    <xsd:import namespace="db39cb1e-dd28-464d-81df-a89256750202"/>
    <xsd:import namespace="aeeb11f8-7f51-40e6-8c7d-f47b1a23f6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9cb1e-dd28-464d-81df-a892567502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eb11f8-7f51-40e6-8c7d-f47b1a23f6f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6D0184-F9E2-4D80-B94C-93476FA79AA1}">
  <ds:schemaRefs>
    <ds:schemaRef ds:uri="http://purl.org/dc/elements/1.1/"/>
    <ds:schemaRef ds:uri="http://www.w3.org/XML/1998/namespace"/>
    <ds:schemaRef ds:uri="aeeb11f8-7f51-40e6-8c7d-f47b1a23f6f2"/>
    <ds:schemaRef ds:uri="http://purl.org/dc/dcmitype/"/>
    <ds:schemaRef ds:uri="http://schemas.microsoft.com/office/2006/metadata/properties"/>
    <ds:schemaRef ds:uri="db39cb1e-dd28-464d-81df-a89256750202"/>
    <ds:schemaRef ds:uri="http://schemas.openxmlformats.org/package/2006/metadata/core-properties"/>
    <ds:schemaRef ds:uri="http://purl.org/dc/term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39C77EEF-8315-488F-810D-3CBA7E6FFB92}">
  <ds:schemaRefs>
    <ds:schemaRef ds:uri="http://schemas.microsoft.com/sharepoint/v3/contenttype/forms"/>
  </ds:schemaRefs>
</ds:datastoreItem>
</file>

<file path=customXml/itemProps3.xml><?xml version="1.0" encoding="utf-8"?>
<ds:datastoreItem xmlns:ds="http://schemas.openxmlformats.org/officeDocument/2006/customXml" ds:itemID="{5C21A4B2-5312-46C0-B3FA-05449EB39D6D}">
  <ds:schemaRefs>
    <ds:schemaRef ds:uri="aeeb11f8-7f51-40e6-8c7d-f47b1a23f6f2"/>
    <ds:schemaRef ds:uri="db39cb1e-dd28-464d-81df-a892567502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otalTime>1056</TotalTime>
  <Words>2506</Words>
  <Application>Microsoft Office PowerPoint</Application>
  <PresentationFormat>Widescreen</PresentationFormat>
  <Paragraphs>227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inherit</vt:lpstr>
      <vt:lpstr>Office Theme</vt:lpstr>
      <vt:lpstr>PowerPoint Presentation</vt:lpstr>
      <vt:lpstr>AGENDA</vt:lpstr>
      <vt:lpstr>PowerPoint Presentation</vt:lpstr>
      <vt:lpstr>PowerPoint Presentation</vt:lpstr>
      <vt:lpstr>PowerPoint Presentation</vt:lpstr>
      <vt:lpstr>Build Curriculum from Online courses</vt:lpstr>
      <vt:lpstr>Club Experience Matters Most</vt:lpstr>
      <vt:lpstr>PETS Leader’s Guide - Curriculum</vt:lpstr>
      <vt:lpstr>PETS Leader’s Guide – Optional Curriculum</vt:lpstr>
      <vt:lpstr>PowerPoint Presentation</vt:lpstr>
      <vt:lpstr>PowerPoint Presentation</vt:lpstr>
      <vt:lpstr>Club President Basics</vt:lpstr>
      <vt:lpstr>Club President Intermediate</vt:lpstr>
      <vt:lpstr>PowerPoint Presentation</vt:lpstr>
      <vt:lpstr>Leadership Survey 2023 – The most valuable resources to prepare</vt:lpstr>
      <vt:lpstr>How prepared Were presidents for their role 2022 vs 2023</vt:lpstr>
      <vt:lpstr>2023-24 Club President Course Progress</vt:lpstr>
      <vt:lpstr>2024-25 Club President Course Progress</vt:lpstr>
      <vt:lpstr>2024-25 Rotary Club Presidents  As of 16 July 2024</vt:lpstr>
      <vt:lpstr>Course Completions by Zone</vt:lpstr>
      <vt:lpstr>Course Completions by Zone</vt:lpstr>
      <vt:lpstr>Percentage of Clubs using the learning center</vt:lpstr>
      <vt:lpstr>PowerPoint Presentation</vt:lpstr>
      <vt:lpstr>STAY CONNECTED:  Learning IN Action</vt:lpstr>
      <vt:lpstr>STAY CONNECTED: facebook</vt:lpstr>
      <vt:lpstr>PowerPoint Presentation</vt:lpstr>
      <vt:lpstr>Get Access to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Barbosa</dc:creator>
  <cp:lastModifiedBy>Michael Brown</cp:lastModifiedBy>
  <cp:revision>6</cp:revision>
  <cp:lastPrinted>2024-07-17T17:51:49Z</cp:lastPrinted>
  <dcterms:created xsi:type="dcterms:W3CDTF">2024-06-12T16:24:56Z</dcterms:created>
  <dcterms:modified xsi:type="dcterms:W3CDTF">2024-07-22T20:33:24Z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0x01010064C17A4DE9DE634AA1AC8A4D8001699C</vt:lpwstr>
  </property>
  <property fmtid="{D5CDD505-2E9C-101B-9397-08002B2CF9AE}" pid="3" name="ArticulateGUID">
    <vt:lpwstr>5554A79E-8425-46AF-89CF-8B75E00A5A89</vt:lpwstr>
  </property>
  <property fmtid="{D5CDD505-2E9C-101B-9397-08002B2CF9AE}" pid="4" name="ArticulatePath">
    <vt:lpwstr>Multi District PETS Alliance 2024</vt:lpwstr>
  </property>
</Properties>
</file>